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notesMasterIdLst>
    <p:notesMasterId r:id="rId28"/>
  </p:notesMasterIdLst>
  <p:sldSz cx="12192000" cy="6858000"/>
  <p:notesSz cx="6858000" cy="12192000"/>
  <p:embeddedFontLst>
    <p:embeddedFont>
      <p:font typeface="MiSans" charset="-122" pitchFamily="34"/>
      <p:regular r:id="rId3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33" Type="http://schemas.openxmlformats.org/officeDocument/2006/relationships/font" Target="fonts/font1.fntdata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15-image-1.jpeg>
</file>

<file path=ppt/media/Slide-16-image-1.jpeg>
</file>

<file path=ppt/media/Slide-17-image-1.jpeg>
</file>

<file path=ppt/media/Slide-18-image-1.jpeg>
</file>

<file path=ppt/media/Slide-19-image-1.jpeg>
</file>

<file path=ppt/media/Slide-2-image-1.jpeg>
</file>

<file path=ppt/media/Slide-20-image-1.jpeg>
</file>

<file path=ppt/media/Slide-21-image-1.jpeg>
</file>

<file path=ppt/media/Slide-22-image-1.jpeg>
</file>

<file path=ppt/media/Slide-23-image-1.jpeg>
</file>

<file path=ppt/media/Slide-24-image-1.jpeg>
</file>

<file path=ppt/media/Slide-25-image-1.jpeg>
</file>

<file path=ppt/media/Slide-26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media/image-1-2.jpg>
</file>

<file path=ppt/media/image-1-3.png>
</file>

<file path=ppt/media/image-1-5.png>
</file>

<file path=ppt/media/image-11-3.jpg>
</file>

<file path=ppt/media/image-12-3.jpg>
</file>

<file path=ppt/media/image-12-4.jpg>
</file>

<file path=ppt/media/image-12-5.jpg>
</file>

<file path=ppt/media/image-13-3.jpg>
</file>

<file path=ppt/media/image-14-3.png>
</file>

<file path=ppt/media/image-14-8.png>
</file>

<file path=ppt/media/image-18-3.png>
</file>

<file path=ppt/media/image-18-4.png>
</file>

<file path=ppt/media/image-18-5.jpg>
</file>

<file path=ppt/media/image-2-13.png>
</file>

<file path=ppt/media/image-2-2.jpg>
</file>

<file path=ppt/media/image-2-3.png>
</file>

<file path=ppt/media/image-2-8.png>
</file>

<file path=ppt/media/image-23-4.jpg>
</file>

<file path=ppt/media/image-26-2.jpg>
</file>

<file path=ppt/media/image-26-3.png>
</file>

<file path=ppt/media/image-3-7.png>
</file>

<file path=ppt/media/image-3-8.png>
</file>

<file path=ppt/media/image-4-2.jpg>
</file>

<file path=ppt/media/image-4-4.png>
</file>

<file path=ppt/media/image-5-4.png>
</file>

<file path=ppt/media/image-5-6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image" Target="../media/image-1-2.jpg"/><Relationship Id="rId3" Type="http://schemas.openxmlformats.org/officeDocument/2006/relationships/image" Target="../media/image-1-3.png"/><Relationship Id="rId4" Type="http://schemas.openxmlformats.org/officeDocument/2006/relationships/image" Target="../media/image-1-3.png"/><Relationship Id="rId5" Type="http://schemas.openxmlformats.org/officeDocument/2006/relationships/image" Target="../media/image-1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8-3.png"/><Relationship Id="rId4" Type="http://schemas.openxmlformats.org/officeDocument/2006/relationships/image" Target="../media/image-2-8.png"/><Relationship Id="rId5" Type="http://schemas.openxmlformats.org/officeDocument/2006/relationships/image" Target="../media/image-8-3.png"/><Relationship Id="rId6" Type="http://schemas.openxmlformats.org/officeDocument/2006/relationships/image" Target="../media/image-2-8.png"/><Relationship Id="rId7" Type="http://schemas.openxmlformats.org/officeDocument/2006/relationships/image" Target="../media/image-8-3.png"/><Relationship Id="rId8" Type="http://schemas.openxmlformats.org/officeDocument/2006/relationships/image" Target="../media/image-2-8.png"/><Relationship Id="rId9" Type="http://schemas.openxmlformats.org/officeDocument/2006/relationships/image" Target="../media/image-3-7.png"/><Relationship Id="rId10" Type="http://schemas.openxmlformats.org/officeDocument/2006/relationships/image" Target="../media/image-5-4.png"/><Relationship Id="rId11" Type="http://schemas.openxmlformats.org/officeDocument/2006/relationships/slideLayout" Target="../slideLayouts/slideLayout1.xml"/><Relationship Id="rId1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11-3.jpg"/><Relationship Id="rId4" Type="http://schemas.openxmlformats.org/officeDocument/2006/relationships/image" Target="../media/image-2-8.png"/><Relationship Id="rId5" Type="http://schemas.openxmlformats.org/officeDocument/2006/relationships/image" Target="../media/image-2-8.png"/><Relationship Id="rId6" Type="http://schemas.openxmlformats.org/officeDocument/2006/relationships/image" Target="../media/image-2-8.png"/><Relationship Id="rId7" Type="http://schemas.openxmlformats.org/officeDocument/2006/relationships/image" Target="../media/image-3-7.png"/><Relationship Id="rId8" Type="http://schemas.openxmlformats.org/officeDocument/2006/relationships/image" Target="../media/image-5-4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12-3.jpg"/><Relationship Id="rId4" Type="http://schemas.openxmlformats.org/officeDocument/2006/relationships/image" Target="../media/image-12-4.jpg"/><Relationship Id="rId5" Type="http://schemas.openxmlformats.org/officeDocument/2006/relationships/image" Target="../media/image-12-5.jpg"/><Relationship Id="rId6" Type="http://schemas.openxmlformats.org/officeDocument/2006/relationships/image" Target="../media/image-5-4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13-3.jp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14-3.png"/><Relationship Id="rId4" Type="http://schemas.openxmlformats.org/officeDocument/2006/relationships/image" Target="../media/image-2-8.png"/><Relationship Id="rId5" Type="http://schemas.openxmlformats.org/officeDocument/2006/relationships/image" Target="../media/image-2-8.png"/><Relationship Id="rId6" Type="http://schemas.openxmlformats.org/officeDocument/2006/relationships/image" Target="../media/image-2-8.png"/><Relationship Id="rId7" Type="http://schemas.openxmlformats.org/officeDocument/2006/relationships/image" Target="../media/image-5-4.png"/><Relationship Id="rId8" Type="http://schemas.openxmlformats.org/officeDocument/2006/relationships/image" Target="../media/image-14-8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jpeg"/><Relationship Id="rId2" Type="http://schemas.openxmlformats.org/officeDocument/2006/relationships/image" Target="../media/image-4-2.jpg"/><Relationship Id="rId3" Type="http://schemas.openxmlformats.org/officeDocument/2006/relationships/image" Target="../media/image-3-7.png"/><Relationship Id="rId4" Type="http://schemas.openxmlformats.org/officeDocument/2006/relationships/image" Target="../media/image-4-4.png"/><Relationship Id="rId5" Type="http://schemas.openxmlformats.org/officeDocument/2006/relationships/image" Target="../media/image-3-7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3-7.png"/><Relationship Id="rId4" Type="http://schemas.openxmlformats.org/officeDocument/2006/relationships/image" Target="../media/image-3-7.png"/><Relationship Id="rId5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jpeg"/><Relationship Id="rId2" Type="http://schemas.openxmlformats.org/officeDocument/2006/relationships/image" Target="../media/image-4-2.jpg"/><Relationship Id="rId3" Type="http://schemas.openxmlformats.org/officeDocument/2006/relationships/image" Target="../media/image-3-7.png"/><Relationship Id="rId4" Type="http://schemas.openxmlformats.org/officeDocument/2006/relationships/image" Target="../media/image-4-4.png"/><Relationship Id="rId5" Type="http://schemas.openxmlformats.org/officeDocument/2006/relationships/image" Target="../media/image-3-7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18-3.png"/><Relationship Id="rId4" Type="http://schemas.openxmlformats.org/officeDocument/2006/relationships/image" Target="../media/image-18-4.png"/><Relationship Id="rId5" Type="http://schemas.openxmlformats.org/officeDocument/2006/relationships/image" Target="../media/image-18-5.jpg"/><Relationship Id="rId6" Type="http://schemas.openxmlformats.org/officeDocument/2006/relationships/image" Target="../media/image-3-7.png"/><Relationship Id="rId7" Type="http://schemas.openxmlformats.org/officeDocument/2006/relationships/image" Target="../media/image-5-4.png"/><Relationship Id="rId8" Type="http://schemas.openxmlformats.org/officeDocument/2006/relationships/image" Target="../media/image-18-3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13-3.jp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2-3.png"/><Relationship Id="rId4" Type="http://schemas.openxmlformats.org/officeDocument/2006/relationships/image" Target="../media/image-2-3.png"/><Relationship Id="rId5" Type="http://schemas.openxmlformats.org/officeDocument/2006/relationships/image" Target="../media/image-2-3.png"/><Relationship Id="rId6" Type="http://schemas.openxmlformats.org/officeDocument/2006/relationships/image" Target="../media/image-2-3.png"/><Relationship Id="rId7" Type="http://schemas.openxmlformats.org/officeDocument/2006/relationships/image" Target="../media/image-2-3.png"/><Relationship Id="rId8" Type="http://schemas.openxmlformats.org/officeDocument/2006/relationships/image" Target="../media/image-2-8.png"/><Relationship Id="rId9" Type="http://schemas.openxmlformats.org/officeDocument/2006/relationships/image" Target="../media/image-2-8.png"/><Relationship Id="rId10" Type="http://schemas.openxmlformats.org/officeDocument/2006/relationships/image" Target="../media/image-2-8.png"/><Relationship Id="rId11" Type="http://schemas.openxmlformats.org/officeDocument/2006/relationships/image" Target="../media/image-2-8.png"/><Relationship Id="rId12" Type="http://schemas.openxmlformats.org/officeDocument/2006/relationships/image" Target="../media/image-2-8.png"/><Relationship Id="rId13" Type="http://schemas.openxmlformats.org/officeDocument/2006/relationships/image" Target="../media/image-2-13.png"/><Relationship Id="rId14" Type="http://schemas.openxmlformats.org/officeDocument/2006/relationships/slideLayout" Target="../slideLayouts/slideLayout1.xml"/><Relationship Id="rId15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8-3.png"/><Relationship Id="rId4" Type="http://schemas.openxmlformats.org/officeDocument/2006/relationships/image" Target="../media/image-2-8.png"/><Relationship Id="rId5" Type="http://schemas.openxmlformats.org/officeDocument/2006/relationships/image" Target="../media/image-8-3.png"/><Relationship Id="rId6" Type="http://schemas.openxmlformats.org/officeDocument/2006/relationships/image" Target="../media/image-2-8.png"/><Relationship Id="rId7" Type="http://schemas.openxmlformats.org/officeDocument/2006/relationships/image" Target="../media/image-8-3.png"/><Relationship Id="rId8" Type="http://schemas.openxmlformats.org/officeDocument/2006/relationships/image" Target="../media/image-2-8.png"/><Relationship Id="rId9" Type="http://schemas.openxmlformats.org/officeDocument/2006/relationships/image" Target="../media/image-3-7.png"/><Relationship Id="rId10" Type="http://schemas.openxmlformats.org/officeDocument/2006/relationships/image" Target="../media/image-5-4.png"/><Relationship Id="rId11" Type="http://schemas.openxmlformats.org/officeDocument/2006/relationships/slideLayout" Target="../slideLayouts/slideLayout1.xml"/><Relationship Id="rId1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jpeg"/><Relationship Id="rId2" Type="http://schemas.openxmlformats.org/officeDocument/2006/relationships/image" Target="../media/image-4-2.jpg"/><Relationship Id="rId3" Type="http://schemas.openxmlformats.org/officeDocument/2006/relationships/image" Target="../media/image-3-7.png"/><Relationship Id="rId4" Type="http://schemas.openxmlformats.org/officeDocument/2006/relationships/image" Target="../media/image-4-4.png"/><Relationship Id="rId5" Type="http://schemas.openxmlformats.org/officeDocument/2006/relationships/image" Target="../media/image-3-7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14-3.png"/><Relationship Id="rId4" Type="http://schemas.openxmlformats.org/officeDocument/2006/relationships/image" Target="../media/image-2-8.png"/><Relationship Id="rId5" Type="http://schemas.openxmlformats.org/officeDocument/2006/relationships/image" Target="../media/image-2-8.png"/><Relationship Id="rId6" Type="http://schemas.openxmlformats.org/officeDocument/2006/relationships/image" Target="../media/image-2-8.png"/><Relationship Id="rId7" Type="http://schemas.openxmlformats.org/officeDocument/2006/relationships/image" Target="../media/image-5-4.png"/><Relationship Id="rId8" Type="http://schemas.openxmlformats.org/officeDocument/2006/relationships/image" Target="../media/image-14-8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4-2.jpg"/><Relationship Id="rId4" Type="http://schemas.openxmlformats.org/officeDocument/2006/relationships/image" Target="../media/image-23-4.jpg"/><Relationship Id="rId5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jpeg"/><Relationship Id="rId2" Type="http://schemas.openxmlformats.org/officeDocument/2006/relationships/image" Target="../media/image-4-2.jpg"/><Relationship Id="rId3" Type="http://schemas.openxmlformats.org/officeDocument/2006/relationships/image" Target="../media/image-3-7.png"/><Relationship Id="rId4" Type="http://schemas.openxmlformats.org/officeDocument/2006/relationships/image" Target="../media/image-4-4.png"/><Relationship Id="rId5" Type="http://schemas.openxmlformats.org/officeDocument/2006/relationships/image" Target="../media/image-3-7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2-3.png"/><Relationship Id="rId4" Type="http://schemas.openxmlformats.org/officeDocument/2006/relationships/image" Target="../media/image-2-3.png"/><Relationship Id="rId5" Type="http://schemas.openxmlformats.org/officeDocument/2006/relationships/image" Target="../media/image-2-3.png"/><Relationship Id="rId6" Type="http://schemas.openxmlformats.org/officeDocument/2006/relationships/image" Target="../media/image-3-7.png"/><Relationship Id="rId7" Type="http://schemas.openxmlformats.org/officeDocument/2006/relationships/image" Target="../media/image-5-4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jpeg"/><Relationship Id="rId2" Type="http://schemas.openxmlformats.org/officeDocument/2006/relationships/image" Target="../media/image-26-2.jpg"/><Relationship Id="rId3" Type="http://schemas.openxmlformats.org/officeDocument/2006/relationships/image" Target="../media/image-26-3.png"/><Relationship Id="rId4" Type="http://schemas.openxmlformats.org/officeDocument/2006/relationships/image" Target="../media/image-1-3.png"/><Relationship Id="rId5" Type="http://schemas.openxmlformats.org/officeDocument/2006/relationships/image" Target="../media/image-1-3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2-3.png"/><Relationship Id="rId4" Type="http://schemas.openxmlformats.org/officeDocument/2006/relationships/image" Target="../media/image-2-3.png"/><Relationship Id="rId5" Type="http://schemas.openxmlformats.org/officeDocument/2006/relationships/image" Target="../media/image-2-8.png"/><Relationship Id="rId6" Type="http://schemas.openxmlformats.org/officeDocument/2006/relationships/image" Target="../media/image-2-8.png"/><Relationship Id="rId7" Type="http://schemas.openxmlformats.org/officeDocument/2006/relationships/image" Target="../media/image-3-7.png"/><Relationship Id="rId8" Type="http://schemas.openxmlformats.org/officeDocument/2006/relationships/image" Target="../media/image-3-8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image" Target="../media/image-4-2.jpg"/><Relationship Id="rId3" Type="http://schemas.openxmlformats.org/officeDocument/2006/relationships/image" Target="../media/image-3-7.png"/><Relationship Id="rId4" Type="http://schemas.openxmlformats.org/officeDocument/2006/relationships/image" Target="../media/image-4-4.png"/><Relationship Id="rId5" Type="http://schemas.openxmlformats.org/officeDocument/2006/relationships/image" Target="../media/image-3-7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2-3.png"/><Relationship Id="rId4" Type="http://schemas.openxmlformats.org/officeDocument/2006/relationships/image" Target="../media/image-5-4.png"/><Relationship Id="rId5" Type="http://schemas.openxmlformats.org/officeDocument/2006/relationships/image" Target="../media/image-2-8.png"/><Relationship Id="rId6" Type="http://schemas.openxmlformats.org/officeDocument/2006/relationships/image" Target="../media/image-5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2-3.png"/><Relationship Id="rId4" Type="http://schemas.openxmlformats.org/officeDocument/2006/relationships/image" Target="../media/image-2-3.png"/><Relationship Id="rId5" Type="http://schemas.openxmlformats.org/officeDocument/2006/relationships/image" Target="../media/image-2-3.png"/><Relationship Id="rId6" Type="http://schemas.openxmlformats.org/officeDocument/2006/relationships/image" Target="../media/image-3-7.png"/><Relationship Id="rId7" Type="http://schemas.openxmlformats.org/officeDocument/2006/relationships/image" Target="../media/image-5-4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image" Target="../media/image-4-2.jpg"/><Relationship Id="rId3" Type="http://schemas.openxmlformats.org/officeDocument/2006/relationships/image" Target="../media/image-3-7.png"/><Relationship Id="rId4" Type="http://schemas.openxmlformats.org/officeDocument/2006/relationships/image" Target="../media/image-4-4.png"/><Relationship Id="rId5" Type="http://schemas.openxmlformats.org/officeDocument/2006/relationships/image" Target="../media/image-3-7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image" Target="../media/image-2-2.jpg"/><Relationship Id="rId3" Type="http://schemas.openxmlformats.org/officeDocument/2006/relationships/image" Target="../media/image-8-3.png"/><Relationship Id="rId4" Type="http://schemas.openxmlformats.org/officeDocument/2006/relationships/image" Target="../media/image-5-4.png"/><Relationship Id="rId5" Type="http://schemas.openxmlformats.org/officeDocument/2006/relationships/image" Target="../media/image-8-3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image" Target="../media/image-4-2.jpg"/><Relationship Id="rId3" Type="http://schemas.openxmlformats.org/officeDocument/2006/relationships/image" Target="../media/image-3-7.png"/><Relationship Id="rId4" Type="http://schemas.openxmlformats.org/officeDocument/2006/relationships/image" Target="../media/image-4-4.png"/><Relationship Id="rId5" Type="http://schemas.openxmlformats.org/officeDocument/2006/relationships/image" Target="../media/image-3-7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9-d2v6sgdnfo2stf9dkcng.jpg">    </p:cNvPr>
          <p:cNvPicPr>
            <a:picLocks noChangeAspect="1"/>
          </p:cNvPicPr>
          <p:nvPr/>
        </p:nvPicPr>
        <p:blipFill>
          <a:blip r:embed="rId2"/>
          <a:srcRect l="0" r="0" t="81" b="81"/>
          <a:stretch/>
        </p:blipFill>
        <p:spPr>
          <a:xfrm rot="21600000">
            <a:off x="0" y="0"/>
            <a:ext cx="12213590" cy="68707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5-d2v6sfdnfo2stf9dkcj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410" y="5242560"/>
            <a:ext cx="2386330" cy="62928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8-13:48:45-d2v6sfdnfo2stf9dkcj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055" y="5242560"/>
            <a:ext cx="2269490" cy="629285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494665" y="1306195"/>
            <a:ext cx="7359015" cy="10064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AI悄悄陪伴的一天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694055" y="5353685"/>
            <a:ext cx="226949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1E7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1E7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:Kimi AI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3152775" y="5353685"/>
            <a:ext cx="238633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1E7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</a:t>
            </a:r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1E7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:2025/01/01</a:t>
            </a:r>
            <a:endParaRPr lang="en-US" sz="1600" dirty="0"/>
          </a:p>
        </p:txBody>
      </p:sp>
      <p:sp>
        <p:nvSpPr>
          <p:cNvPr id="8" name="Shape 3"/>
          <p:cNvSpPr/>
          <p:nvPr/>
        </p:nvSpPr>
        <p:spPr>
          <a:xfrm>
            <a:off x="5422900" y="591820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4"/>
          <p:cNvSpPr/>
          <p:nvPr/>
        </p:nvSpPr>
        <p:spPr>
          <a:xfrm>
            <a:off x="5422900" y="591820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743585" y="3798570"/>
            <a:ext cx="951230" cy="601980"/>
          </a:xfrm>
          <a:custGeom>
            <a:avLst/>
            <a:gdLst/>
            <a:ahLst/>
            <a:cxnLst/>
            <a:rect l="l" t="t" r="r" b="b"/>
            <a:pathLst>
              <a:path w="951230" h="601980">
                <a:moveTo>
                  <a:pt x="42349" y="21462"/>
                </a:moveTo>
                <a:cubicBezTo>
                  <a:pt x="42349" y="33362"/>
                  <a:pt x="32687" y="43009"/>
                  <a:pt x="20768" y="43009"/>
                </a:cubicBezTo>
                <a:cubicBezTo>
                  <a:pt x="8849" y="43009"/>
                  <a:pt x="-813" y="33362"/>
                  <a:pt x="-813" y="21462"/>
                </a:cubicBezTo>
                <a:cubicBezTo>
                  <a:pt x="-813" y="9563"/>
                  <a:pt x="8849" y="-84"/>
                  <a:pt x="20768" y="-84"/>
                </a:cubicBezTo>
                <a:cubicBezTo>
                  <a:pt x="32682" y="-90"/>
                  <a:pt x="42343" y="9548"/>
                  <a:pt x="42349" y="21442"/>
                </a:cubicBezTo>
                <a:cubicBezTo>
                  <a:pt x="42349" y="21449"/>
                  <a:pt x="42349" y="21456"/>
                  <a:pt x="42349" y="21462"/>
                </a:cubicBezTo>
                <a:close/>
                <a:moveTo>
                  <a:pt x="224135" y="21462"/>
                </a:moveTo>
                <a:cubicBezTo>
                  <a:pt x="224135" y="33362"/>
                  <a:pt x="214473" y="43009"/>
                  <a:pt x="202554" y="43009"/>
                </a:cubicBezTo>
                <a:cubicBezTo>
                  <a:pt x="190636" y="43009"/>
                  <a:pt x="180974" y="33362"/>
                  <a:pt x="180974" y="21462"/>
                </a:cubicBezTo>
                <a:cubicBezTo>
                  <a:pt x="180974" y="9563"/>
                  <a:pt x="190636" y="-84"/>
                  <a:pt x="202554" y="-84"/>
                </a:cubicBezTo>
                <a:cubicBezTo>
                  <a:pt x="214467" y="-70"/>
                  <a:pt x="224122" y="9568"/>
                  <a:pt x="224135" y="21462"/>
                </a:cubicBezTo>
                <a:close/>
                <a:moveTo>
                  <a:pt x="405872" y="21462"/>
                </a:moveTo>
                <a:cubicBezTo>
                  <a:pt x="405872" y="33362"/>
                  <a:pt x="396209" y="43009"/>
                  <a:pt x="384291" y="43009"/>
                </a:cubicBezTo>
                <a:cubicBezTo>
                  <a:pt x="372372" y="43009"/>
                  <a:pt x="362710" y="33362"/>
                  <a:pt x="362710" y="21462"/>
                </a:cubicBezTo>
                <a:cubicBezTo>
                  <a:pt x="362710" y="9563"/>
                  <a:pt x="372372" y="-84"/>
                  <a:pt x="384291" y="-84"/>
                </a:cubicBezTo>
                <a:cubicBezTo>
                  <a:pt x="396204" y="-90"/>
                  <a:pt x="405865" y="9548"/>
                  <a:pt x="405872" y="21442"/>
                </a:cubicBezTo>
                <a:cubicBezTo>
                  <a:pt x="405872" y="21449"/>
                  <a:pt x="405872" y="21456"/>
                  <a:pt x="405872" y="21462"/>
                </a:cubicBezTo>
                <a:close/>
                <a:moveTo>
                  <a:pt x="587658" y="21462"/>
                </a:moveTo>
                <a:cubicBezTo>
                  <a:pt x="587658" y="33362"/>
                  <a:pt x="577996" y="43009"/>
                  <a:pt x="566077" y="43009"/>
                </a:cubicBezTo>
                <a:cubicBezTo>
                  <a:pt x="554158" y="43009"/>
                  <a:pt x="544496" y="33362"/>
                  <a:pt x="544496" y="21462"/>
                </a:cubicBezTo>
                <a:cubicBezTo>
                  <a:pt x="544496" y="9563"/>
                  <a:pt x="554158" y="-84"/>
                  <a:pt x="566077" y="-84"/>
                </a:cubicBezTo>
                <a:cubicBezTo>
                  <a:pt x="577991" y="-90"/>
                  <a:pt x="587651" y="9548"/>
                  <a:pt x="587658" y="21442"/>
                </a:cubicBezTo>
                <a:cubicBezTo>
                  <a:pt x="587658" y="21449"/>
                  <a:pt x="587658" y="21456"/>
                  <a:pt x="587658" y="21462"/>
                </a:cubicBezTo>
                <a:close/>
                <a:moveTo>
                  <a:pt x="769444" y="21462"/>
                </a:moveTo>
                <a:cubicBezTo>
                  <a:pt x="769444" y="33362"/>
                  <a:pt x="759782" y="43009"/>
                  <a:pt x="747864" y="43009"/>
                </a:cubicBezTo>
                <a:cubicBezTo>
                  <a:pt x="735946" y="43009"/>
                  <a:pt x="726283" y="33362"/>
                  <a:pt x="726283" y="21462"/>
                </a:cubicBezTo>
                <a:cubicBezTo>
                  <a:pt x="726283" y="9563"/>
                  <a:pt x="735946" y="-84"/>
                  <a:pt x="747864" y="-84"/>
                </a:cubicBezTo>
                <a:cubicBezTo>
                  <a:pt x="759777" y="-90"/>
                  <a:pt x="769439" y="9548"/>
                  <a:pt x="769444" y="21442"/>
                </a:cubicBezTo>
                <a:cubicBezTo>
                  <a:pt x="769444" y="21449"/>
                  <a:pt x="769444" y="21456"/>
                  <a:pt x="769444" y="21462"/>
                </a:cubicBezTo>
                <a:close/>
                <a:moveTo>
                  <a:pt x="951230" y="21462"/>
                </a:moveTo>
                <a:cubicBezTo>
                  <a:pt x="951230" y="33362"/>
                  <a:pt x="941568" y="43009"/>
                  <a:pt x="929649" y="43009"/>
                </a:cubicBezTo>
                <a:cubicBezTo>
                  <a:pt x="917730" y="43009"/>
                  <a:pt x="908068" y="33362"/>
                  <a:pt x="908068" y="21462"/>
                </a:cubicBezTo>
                <a:cubicBezTo>
                  <a:pt x="908068" y="9563"/>
                  <a:pt x="917730" y="-84"/>
                  <a:pt x="929649" y="-84"/>
                </a:cubicBezTo>
                <a:cubicBezTo>
                  <a:pt x="941561" y="-70"/>
                  <a:pt x="951217" y="9568"/>
                  <a:pt x="951230" y="21462"/>
                </a:cubicBezTo>
                <a:close/>
                <a:moveTo>
                  <a:pt x="42349" y="161205"/>
                </a:moveTo>
                <a:cubicBezTo>
                  <a:pt x="42349" y="173105"/>
                  <a:pt x="32687" y="182752"/>
                  <a:pt x="20768" y="182752"/>
                </a:cubicBezTo>
                <a:cubicBezTo>
                  <a:pt x="8849" y="182752"/>
                  <a:pt x="-813" y="173105"/>
                  <a:pt x="-813" y="161205"/>
                </a:cubicBezTo>
                <a:cubicBezTo>
                  <a:pt x="-813" y="149305"/>
                  <a:pt x="8849" y="139659"/>
                  <a:pt x="20768" y="139659"/>
                </a:cubicBezTo>
                <a:cubicBezTo>
                  <a:pt x="32682" y="139653"/>
                  <a:pt x="42343" y="149291"/>
                  <a:pt x="42349" y="161185"/>
                </a:cubicBezTo>
                <a:cubicBezTo>
                  <a:pt x="42349" y="161192"/>
                  <a:pt x="42349" y="161199"/>
                  <a:pt x="42349" y="161205"/>
                </a:cubicBezTo>
                <a:close/>
                <a:moveTo>
                  <a:pt x="224135" y="161205"/>
                </a:moveTo>
                <a:cubicBezTo>
                  <a:pt x="224135" y="173105"/>
                  <a:pt x="214473" y="182752"/>
                  <a:pt x="202554" y="182752"/>
                </a:cubicBezTo>
                <a:cubicBezTo>
                  <a:pt x="190636" y="182752"/>
                  <a:pt x="180974" y="173105"/>
                  <a:pt x="180974" y="161205"/>
                </a:cubicBezTo>
                <a:cubicBezTo>
                  <a:pt x="180974" y="149305"/>
                  <a:pt x="190636" y="139659"/>
                  <a:pt x="202554" y="139659"/>
                </a:cubicBezTo>
                <a:cubicBezTo>
                  <a:pt x="214467" y="139673"/>
                  <a:pt x="224122" y="149311"/>
                  <a:pt x="224135" y="161205"/>
                </a:cubicBezTo>
                <a:close/>
                <a:moveTo>
                  <a:pt x="405872" y="161205"/>
                </a:moveTo>
                <a:cubicBezTo>
                  <a:pt x="405872" y="173105"/>
                  <a:pt x="396209" y="182752"/>
                  <a:pt x="384291" y="182752"/>
                </a:cubicBezTo>
                <a:cubicBezTo>
                  <a:pt x="372372" y="182752"/>
                  <a:pt x="362710" y="173105"/>
                  <a:pt x="362710" y="161205"/>
                </a:cubicBezTo>
                <a:cubicBezTo>
                  <a:pt x="362710" y="149305"/>
                  <a:pt x="372372" y="139659"/>
                  <a:pt x="384291" y="139659"/>
                </a:cubicBezTo>
                <a:cubicBezTo>
                  <a:pt x="396204" y="139653"/>
                  <a:pt x="405865" y="149291"/>
                  <a:pt x="405872" y="161185"/>
                </a:cubicBezTo>
                <a:cubicBezTo>
                  <a:pt x="405872" y="161192"/>
                  <a:pt x="405872" y="161199"/>
                  <a:pt x="405872" y="161205"/>
                </a:cubicBezTo>
                <a:close/>
                <a:moveTo>
                  <a:pt x="587658" y="161205"/>
                </a:moveTo>
                <a:cubicBezTo>
                  <a:pt x="587658" y="173105"/>
                  <a:pt x="577996" y="182752"/>
                  <a:pt x="566077" y="182752"/>
                </a:cubicBezTo>
                <a:cubicBezTo>
                  <a:pt x="554158" y="182752"/>
                  <a:pt x="544496" y="173105"/>
                  <a:pt x="544496" y="161205"/>
                </a:cubicBezTo>
                <a:cubicBezTo>
                  <a:pt x="544496" y="149305"/>
                  <a:pt x="554158" y="139659"/>
                  <a:pt x="566077" y="139659"/>
                </a:cubicBezTo>
                <a:cubicBezTo>
                  <a:pt x="577991" y="139653"/>
                  <a:pt x="587651" y="149291"/>
                  <a:pt x="587658" y="161185"/>
                </a:cubicBezTo>
                <a:cubicBezTo>
                  <a:pt x="587658" y="161192"/>
                  <a:pt x="587658" y="161199"/>
                  <a:pt x="587658" y="161205"/>
                </a:cubicBezTo>
                <a:close/>
                <a:moveTo>
                  <a:pt x="769444" y="161205"/>
                </a:moveTo>
                <a:cubicBezTo>
                  <a:pt x="769444" y="173105"/>
                  <a:pt x="759782" y="182752"/>
                  <a:pt x="747864" y="182752"/>
                </a:cubicBezTo>
                <a:cubicBezTo>
                  <a:pt x="735946" y="182752"/>
                  <a:pt x="726283" y="173105"/>
                  <a:pt x="726283" y="161205"/>
                </a:cubicBezTo>
                <a:cubicBezTo>
                  <a:pt x="726283" y="149305"/>
                  <a:pt x="735946" y="139659"/>
                  <a:pt x="747864" y="139659"/>
                </a:cubicBezTo>
                <a:cubicBezTo>
                  <a:pt x="759777" y="139653"/>
                  <a:pt x="769439" y="149291"/>
                  <a:pt x="769444" y="161185"/>
                </a:cubicBezTo>
                <a:cubicBezTo>
                  <a:pt x="769444" y="161192"/>
                  <a:pt x="769444" y="161199"/>
                  <a:pt x="769444" y="161205"/>
                </a:cubicBezTo>
                <a:close/>
                <a:moveTo>
                  <a:pt x="951230" y="161205"/>
                </a:moveTo>
                <a:cubicBezTo>
                  <a:pt x="951230" y="173105"/>
                  <a:pt x="941568" y="182752"/>
                  <a:pt x="929649" y="182752"/>
                </a:cubicBezTo>
                <a:cubicBezTo>
                  <a:pt x="917730" y="182752"/>
                  <a:pt x="908068" y="173105"/>
                  <a:pt x="908068" y="161205"/>
                </a:cubicBezTo>
                <a:cubicBezTo>
                  <a:pt x="908068" y="149305"/>
                  <a:pt x="917730" y="139659"/>
                  <a:pt x="929649" y="139659"/>
                </a:cubicBezTo>
                <a:cubicBezTo>
                  <a:pt x="941561" y="139673"/>
                  <a:pt x="951217" y="149311"/>
                  <a:pt x="951230" y="161205"/>
                </a:cubicBezTo>
                <a:close/>
                <a:moveTo>
                  <a:pt x="42349" y="300948"/>
                </a:moveTo>
                <a:cubicBezTo>
                  <a:pt x="42349" y="312848"/>
                  <a:pt x="32687" y="322494"/>
                  <a:pt x="20768" y="322494"/>
                </a:cubicBezTo>
                <a:cubicBezTo>
                  <a:pt x="8849" y="322494"/>
                  <a:pt x="-813" y="312848"/>
                  <a:pt x="-813" y="300948"/>
                </a:cubicBezTo>
                <a:cubicBezTo>
                  <a:pt x="-813" y="289048"/>
                  <a:pt x="8849" y="279401"/>
                  <a:pt x="20768" y="279401"/>
                </a:cubicBezTo>
                <a:cubicBezTo>
                  <a:pt x="32682" y="279396"/>
                  <a:pt x="42343" y="289033"/>
                  <a:pt x="42349" y="300927"/>
                </a:cubicBezTo>
                <a:cubicBezTo>
                  <a:pt x="42349" y="300934"/>
                  <a:pt x="42349" y="300941"/>
                  <a:pt x="42349" y="300948"/>
                </a:cubicBezTo>
                <a:close/>
                <a:moveTo>
                  <a:pt x="224135" y="300948"/>
                </a:moveTo>
                <a:cubicBezTo>
                  <a:pt x="224135" y="312848"/>
                  <a:pt x="214473" y="322494"/>
                  <a:pt x="202554" y="322494"/>
                </a:cubicBezTo>
                <a:cubicBezTo>
                  <a:pt x="190636" y="322494"/>
                  <a:pt x="180974" y="312848"/>
                  <a:pt x="180974" y="300948"/>
                </a:cubicBezTo>
                <a:cubicBezTo>
                  <a:pt x="180974" y="289048"/>
                  <a:pt x="190636" y="279401"/>
                  <a:pt x="202554" y="279401"/>
                </a:cubicBezTo>
                <a:cubicBezTo>
                  <a:pt x="214467" y="279416"/>
                  <a:pt x="224122" y="289054"/>
                  <a:pt x="224135" y="300948"/>
                </a:cubicBezTo>
                <a:close/>
                <a:moveTo>
                  <a:pt x="405872" y="300948"/>
                </a:moveTo>
                <a:cubicBezTo>
                  <a:pt x="405872" y="312848"/>
                  <a:pt x="396209" y="322494"/>
                  <a:pt x="384291" y="322494"/>
                </a:cubicBezTo>
                <a:cubicBezTo>
                  <a:pt x="372372" y="322494"/>
                  <a:pt x="362710" y="312848"/>
                  <a:pt x="362710" y="300948"/>
                </a:cubicBezTo>
                <a:cubicBezTo>
                  <a:pt x="362710" y="289048"/>
                  <a:pt x="372372" y="279401"/>
                  <a:pt x="384291" y="279401"/>
                </a:cubicBezTo>
                <a:cubicBezTo>
                  <a:pt x="396204" y="279396"/>
                  <a:pt x="405865" y="289033"/>
                  <a:pt x="405872" y="300927"/>
                </a:cubicBezTo>
                <a:cubicBezTo>
                  <a:pt x="405872" y="300934"/>
                  <a:pt x="405872" y="300941"/>
                  <a:pt x="405872" y="300948"/>
                </a:cubicBezTo>
                <a:close/>
                <a:moveTo>
                  <a:pt x="587658" y="300948"/>
                </a:moveTo>
                <a:cubicBezTo>
                  <a:pt x="587658" y="312848"/>
                  <a:pt x="577996" y="322494"/>
                  <a:pt x="566077" y="322494"/>
                </a:cubicBezTo>
                <a:cubicBezTo>
                  <a:pt x="554158" y="322494"/>
                  <a:pt x="544496" y="312848"/>
                  <a:pt x="544496" y="300948"/>
                </a:cubicBezTo>
                <a:cubicBezTo>
                  <a:pt x="544496" y="289048"/>
                  <a:pt x="554158" y="279401"/>
                  <a:pt x="566077" y="279401"/>
                </a:cubicBezTo>
                <a:cubicBezTo>
                  <a:pt x="577991" y="279396"/>
                  <a:pt x="587651" y="289033"/>
                  <a:pt x="587658" y="300927"/>
                </a:cubicBezTo>
                <a:cubicBezTo>
                  <a:pt x="587658" y="300934"/>
                  <a:pt x="587658" y="300941"/>
                  <a:pt x="587658" y="300948"/>
                </a:cubicBezTo>
                <a:close/>
                <a:moveTo>
                  <a:pt x="769444" y="300948"/>
                </a:moveTo>
                <a:cubicBezTo>
                  <a:pt x="769444" y="312848"/>
                  <a:pt x="759782" y="322494"/>
                  <a:pt x="747864" y="322494"/>
                </a:cubicBezTo>
                <a:cubicBezTo>
                  <a:pt x="735946" y="322494"/>
                  <a:pt x="726283" y="312848"/>
                  <a:pt x="726283" y="300948"/>
                </a:cubicBezTo>
                <a:cubicBezTo>
                  <a:pt x="726283" y="289048"/>
                  <a:pt x="735946" y="279401"/>
                  <a:pt x="747864" y="279401"/>
                </a:cubicBezTo>
                <a:cubicBezTo>
                  <a:pt x="759777" y="279396"/>
                  <a:pt x="769439" y="289033"/>
                  <a:pt x="769444" y="300927"/>
                </a:cubicBezTo>
                <a:cubicBezTo>
                  <a:pt x="769444" y="300934"/>
                  <a:pt x="769444" y="300941"/>
                  <a:pt x="769444" y="300948"/>
                </a:cubicBezTo>
                <a:close/>
                <a:moveTo>
                  <a:pt x="951230" y="300948"/>
                </a:moveTo>
                <a:cubicBezTo>
                  <a:pt x="951230" y="312848"/>
                  <a:pt x="941568" y="322494"/>
                  <a:pt x="929649" y="322494"/>
                </a:cubicBezTo>
                <a:cubicBezTo>
                  <a:pt x="917730" y="322494"/>
                  <a:pt x="908068" y="312848"/>
                  <a:pt x="908068" y="300948"/>
                </a:cubicBezTo>
                <a:cubicBezTo>
                  <a:pt x="908068" y="289048"/>
                  <a:pt x="917730" y="279401"/>
                  <a:pt x="929649" y="279401"/>
                </a:cubicBezTo>
                <a:cubicBezTo>
                  <a:pt x="941561" y="279416"/>
                  <a:pt x="951217" y="289054"/>
                  <a:pt x="951230" y="300948"/>
                </a:cubicBezTo>
                <a:close/>
                <a:moveTo>
                  <a:pt x="42349" y="440691"/>
                </a:moveTo>
                <a:cubicBezTo>
                  <a:pt x="42349" y="452591"/>
                  <a:pt x="32687" y="462237"/>
                  <a:pt x="20768" y="462237"/>
                </a:cubicBezTo>
                <a:cubicBezTo>
                  <a:pt x="8849" y="462237"/>
                  <a:pt x="-813" y="452591"/>
                  <a:pt x="-813" y="440691"/>
                </a:cubicBezTo>
                <a:cubicBezTo>
                  <a:pt x="-813" y="428791"/>
                  <a:pt x="8849" y="419144"/>
                  <a:pt x="20768" y="419144"/>
                </a:cubicBezTo>
                <a:cubicBezTo>
                  <a:pt x="32682" y="419138"/>
                  <a:pt x="42343" y="428776"/>
                  <a:pt x="42349" y="440670"/>
                </a:cubicBezTo>
                <a:cubicBezTo>
                  <a:pt x="42349" y="440677"/>
                  <a:pt x="42349" y="440684"/>
                  <a:pt x="42349" y="440691"/>
                </a:cubicBezTo>
                <a:close/>
                <a:moveTo>
                  <a:pt x="224135" y="440691"/>
                </a:moveTo>
                <a:cubicBezTo>
                  <a:pt x="224135" y="452591"/>
                  <a:pt x="214473" y="462237"/>
                  <a:pt x="202554" y="462237"/>
                </a:cubicBezTo>
                <a:cubicBezTo>
                  <a:pt x="190636" y="462237"/>
                  <a:pt x="180974" y="452591"/>
                  <a:pt x="180974" y="440691"/>
                </a:cubicBezTo>
                <a:cubicBezTo>
                  <a:pt x="180974" y="428791"/>
                  <a:pt x="190636" y="419144"/>
                  <a:pt x="202554" y="419144"/>
                </a:cubicBezTo>
                <a:cubicBezTo>
                  <a:pt x="214467" y="419158"/>
                  <a:pt x="224122" y="428797"/>
                  <a:pt x="224135" y="440691"/>
                </a:cubicBezTo>
                <a:close/>
                <a:moveTo>
                  <a:pt x="405872" y="440691"/>
                </a:moveTo>
                <a:cubicBezTo>
                  <a:pt x="405872" y="452591"/>
                  <a:pt x="396209" y="462237"/>
                  <a:pt x="384291" y="462237"/>
                </a:cubicBezTo>
                <a:cubicBezTo>
                  <a:pt x="372372" y="462237"/>
                  <a:pt x="362710" y="452591"/>
                  <a:pt x="362710" y="440691"/>
                </a:cubicBezTo>
                <a:cubicBezTo>
                  <a:pt x="362710" y="428791"/>
                  <a:pt x="372372" y="419144"/>
                  <a:pt x="384291" y="419144"/>
                </a:cubicBezTo>
                <a:cubicBezTo>
                  <a:pt x="396204" y="419138"/>
                  <a:pt x="405865" y="428776"/>
                  <a:pt x="405872" y="440670"/>
                </a:cubicBezTo>
                <a:cubicBezTo>
                  <a:pt x="405872" y="440677"/>
                  <a:pt x="405872" y="440684"/>
                  <a:pt x="405872" y="440691"/>
                </a:cubicBezTo>
                <a:close/>
                <a:moveTo>
                  <a:pt x="587658" y="440691"/>
                </a:moveTo>
                <a:cubicBezTo>
                  <a:pt x="587658" y="452591"/>
                  <a:pt x="577996" y="462237"/>
                  <a:pt x="566077" y="462237"/>
                </a:cubicBezTo>
                <a:cubicBezTo>
                  <a:pt x="554158" y="462237"/>
                  <a:pt x="544496" y="452591"/>
                  <a:pt x="544496" y="440691"/>
                </a:cubicBezTo>
                <a:cubicBezTo>
                  <a:pt x="544496" y="428791"/>
                  <a:pt x="554158" y="419144"/>
                  <a:pt x="566077" y="419144"/>
                </a:cubicBezTo>
                <a:cubicBezTo>
                  <a:pt x="577991" y="419138"/>
                  <a:pt x="587651" y="428776"/>
                  <a:pt x="587658" y="440670"/>
                </a:cubicBezTo>
                <a:cubicBezTo>
                  <a:pt x="587658" y="440677"/>
                  <a:pt x="587658" y="440684"/>
                  <a:pt x="587658" y="440691"/>
                </a:cubicBezTo>
                <a:close/>
                <a:moveTo>
                  <a:pt x="769444" y="440691"/>
                </a:moveTo>
                <a:cubicBezTo>
                  <a:pt x="769444" y="452591"/>
                  <a:pt x="759782" y="462237"/>
                  <a:pt x="747864" y="462237"/>
                </a:cubicBezTo>
                <a:cubicBezTo>
                  <a:pt x="735946" y="462237"/>
                  <a:pt x="726283" y="452591"/>
                  <a:pt x="726283" y="440691"/>
                </a:cubicBezTo>
                <a:cubicBezTo>
                  <a:pt x="726283" y="428791"/>
                  <a:pt x="735946" y="419144"/>
                  <a:pt x="747864" y="419144"/>
                </a:cubicBezTo>
                <a:cubicBezTo>
                  <a:pt x="759777" y="419138"/>
                  <a:pt x="769439" y="428776"/>
                  <a:pt x="769444" y="440670"/>
                </a:cubicBezTo>
                <a:cubicBezTo>
                  <a:pt x="769444" y="440677"/>
                  <a:pt x="769444" y="440684"/>
                  <a:pt x="769444" y="440691"/>
                </a:cubicBezTo>
                <a:close/>
                <a:moveTo>
                  <a:pt x="951230" y="440691"/>
                </a:moveTo>
                <a:cubicBezTo>
                  <a:pt x="951230" y="452591"/>
                  <a:pt x="941568" y="462237"/>
                  <a:pt x="929649" y="462237"/>
                </a:cubicBezTo>
                <a:cubicBezTo>
                  <a:pt x="917730" y="462237"/>
                  <a:pt x="908068" y="452591"/>
                  <a:pt x="908068" y="440691"/>
                </a:cubicBezTo>
                <a:cubicBezTo>
                  <a:pt x="908068" y="428791"/>
                  <a:pt x="917730" y="419144"/>
                  <a:pt x="929649" y="419144"/>
                </a:cubicBezTo>
                <a:cubicBezTo>
                  <a:pt x="941561" y="419158"/>
                  <a:pt x="951217" y="428797"/>
                  <a:pt x="951230" y="440691"/>
                </a:cubicBezTo>
                <a:close/>
                <a:moveTo>
                  <a:pt x="42349" y="580434"/>
                </a:moveTo>
                <a:cubicBezTo>
                  <a:pt x="42349" y="592333"/>
                  <a:pt x="32687" y="601980"/>
                  <a:pt x="20768" y="601980"/>
                </a:cubicBezTo>
                <a:cubicBezTo>
                  <a:pt x="8849" y="601980"/>
                  <a:pt x="-813" y="592333"/>
                  <a:pt x="-813" y="580434"/>
                </a:cubicBezTo>
                <a:cubicBezTo>
                  <a:pt x="-813" y="568534"/>
                  <a:pt x="8849" y="558887"/>
                  <a:pt x="20768" y="558887"/>
                </a:cubicBezTo>
                <a:cubicBezTo>
                  <a:pt x="32682" y="558881"/>
                  <a:pt x="42343" y="568519"/>
                  <a:pt x="42349" y="580413"/>
                </a:cubicBezTo>
                <a:cubicBezTo>
                  <a:pt x="42349" y="580419"/>
                  <a:pt x="42349" y="580426"/>
                  <a:pt x="42349" y="580434"/>
                </a:cubicBezTo>
                <a:close/>
                <a:moveTo>
                  <a:pt x="224135" y="580434"/>
                </a:moveTo>
                <a:cubicBezTo>
                  <a:pt x="224135" y="592333"/>
                  <a:pt x="214473" y="601980"/>
                  <a:pt x="202554" y="601980"/>
                </a:cubicBezTo>
                <a:cubicBezTo>
                  <a:pt x="190636" y="601980"/>
                  <a:pt x="180974" y="592333"/>
                  <a:pt x="180974" y="580434"/>
                </a:cubicBezTo>
                <a:cubicBezTo>
                  <a:pt x="180974" y="568534"/>
                  <a:pt x="190636" y="558887"/>
                  <a:pt x="202554" y="558887"/>
                </a:cubicBezTo>
                <a:cubicBezTo>
                  <a:pt x="214467" y="558900"/>
                  <a:pt x="224122" y="568539"/>
                  <a:pt x="224135" y="580434"/>
                </a:cubicBezTo>
                <a:close/>
                <a:moveTo>
                  <a:pt x="405872" y="580434"/>
                </a:moveTo>
                <a:cubicBezTo>
                  <a:pt x="405872" y="592333"/>
                  <a:pt x="396209" y="601980"/>
                  <a:pt x="384291" y="601980"/>
                </a:cubicBezTo>
                <a:cubicBezTo>
                  <a:pt x="372372" y="601980"/>
                  <a:pt x="362710" y="592333"/>
                  <a:pt x="362710" y="580434"/>
                </a:cubicBezTo>
                <a:cubicBezTo>
                  <a:pt x="362710" y="568534"/>
                  <a:pt x="372372" y="558887"/>
                  <a:pt x="384291" y="558887"/>
                </a:cubicBezTo>
                <a:cubicBezTo>
                  <a:pt x="396204" y="558881"/>
                  <a:pt x="405865" y="568519"/>
                  <a:pt x="405872" y="580413"/>
                </a:cubicBezTo>
                <a:cubicBezTo>
                  <a:pt x="405872" y="580419"/>
                  <a:pt x="405872" y="580426"/>
                  <a:pt x="405872" y="580434"/>
                </a:cubicBezTo>
                <a:close/>
                <a:moveTo>
                  <a:pt x="587658" y="580434"/>
                </a:moveTo>
                <a:cubicBezTo>
                  <a:pt x="587658" y="592333"/>
                  <a:pt x="577996" y="601980"/>
                  <a:pt x="566077" y="601980"/>
                </a:cubicBezTo>
                <a:cubicBezTo>
                  <a:pt x="554158" y="601980"/>
                  <a:pt x="544496" y="592333"/>
                  <a:pt x="544496" y="580434"/>
                </a:cubicBezTo>
                <a:cubicBezTo>
                  <a:pt x="544496" y="568534"/>
                  <a:pt x="554158" y="558887"/>
                  <a:pt x="566077" y="558887"/>
                </a:cubicBezTo>
                <a:cubicBezTo>
                  <a:pt x="577991" y="558881"/>
                  <a:pt x="587651" y="568519"/>
                  <a:pt x="587658" y="580413"/>
                </a:cubicBezTo>
                <a:cubicBezTo>
                  <a:pt x="587658" y="580419"/>
                  <a:pt x="587658" y="580426"/>
                  <a:pt x="587658" y="580434"/>
                </a:cubicBezTo>
                <a:close/>
                <a:moveTo>
                  <a:pt x="769444" y="580434"/>
                </a:moveTo>
                <a:cubicBezTo>
                  <a:pt x="769444" y="592333"/>
                  <a:pt x="759782" y="601980"/>
                  <a:pt x="747864" y="601980"/>
                </a:cubicBezTo>
                <a:cubicBezTo>
                  <a:pt x="735946" y="601980"/>
                  <a:pt x="726283" y="592333"/>
                  <a:pt x="726283" y="580434"/>
                </a:cubicBezTo>
                <a:cubicBezTo>
                  <a:pt x="726283" y="568534"/>
                  <a:pt x="735946" y="558887"/>
                  <a:pt x="747864" y="558887"/>
                </a:cubicBezTo>
                <a:cubicBezTo>
                  <a:pt x="759777" y="558881"/>
                  <a:pt x="769439" y="568519"/>
                  <a:pt x="769444" y="580413"/>
                </a:cubicBezTo>
                <a:cubicBezTo>
                  <a:pt x="769444" y="580419"/>
                  <a:pt x="769444" y="580426"/>
                  <a:pt x="769444" y="580434"/>
                </a:cubicBezTo>
                <a:close/>
                <a:moveTo>
                  <a:pt x="951230" y="580434"/>
                </a:moveTo>
                <a:cubicBezTo>
                  <a:pt x="951230" y="592333"/>
                  <a:pt x="941568" y="601980"/>
                  <a:pt x="929649" y="601980"/>
                </a:cubicBezTo>
                <a:cubicBezTo>
                  <a:pt x="917730" y="601980"/>
                  <a:pt x="908068" y="592333"/>
                  <a:pt x="908068" y="580434"/>
                </a:cubicBezTo>
                <a:cubicBezTo>
                  <a:pt x="908068" y="568534"/>
                  <a:pt x="917730" y="558887"/>
                  <a:pt x="929649" y="558887"/>
                </a:cubicBezTo>
                <a:cubicBezTo>
                  <a:pt x="941561" y="558900"/>
                  <a:pt x="951217" y="568539"/>
                  <a:pt x="951230" y="58043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6"/>
          <p:cNvSpPr/>
          <p:nvPr/>
        </p:nvSpPr>
        <p:spPr>
          <a:xfrm>
            <a:off x="743585" y="3798570"/>
            <a:ext cx="951230" cy="6019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2" name="Image 3" descr="https://kimi-img.moonshot.cn/pub/slides/slides_tmpl/image/25-09-08-13:48:45-d2v6sfdnfo2stf9dkcj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8550" y="3282950"/>
            <a:ext cx="1117600" cy="1117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56-d2v6si5nfo2stf9dkcu0.png">    </p:cNvPr>
          <p:cNvPicPr>
            <a:picLocks noChangeAspect="1"/>
          </p:cNvPicPr>
          <p:nvPr/>
        </p:nvPicPr>
        <p:blipFill>
          <a:blip r:embed="rId3"/>
          <a:srcRect l="8565" r="8565" t="0" b="0"/>
          <a:stretch/>
        </p:blipFill>
        <p:spPr>
          <a:xfrm>
            <a:off x="521970" y="1976755"/>
            <a:ext cx="3616960" cy="417385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4"/>
          <a:srcRect l="0" r="0" t="34" b="34"/>
          <a:stretch/>
        </p:blipFill>
        <p:spPr>
          <a:xfrm>
            <a:off x="1859915" y="1757680"/>
            <a:ext cx="941070" cy="94107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8-13:48:56-d2v6si5nfo2stf9dkcu0.png">    </p:cNvPr>
          <p:cNvPicPr>
            <a:picLocks noChangeAspect="1"/>
          </p:cNvPicPr>
          <p:nvPr/>
        </p:nvPicPr>
        <p:blipFill>
          <a:blip r:embed="rId5"/>
          <a:srcRect l="8565" r="8565" t="0" b="0"/>
          <a:stretch/>
        </p:blipFill>
        <p:spPr>
          <a:xfrm>
            <a:off x="4246880" y="1976755"/>
            <a:ext cx="3616960" cy="4173855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6"/>
          <a:srcRect l="0" r="0" t="34" b="34"/>
          <a:stretch/>
        </p:blipFill>
        <p:spPr>
          <a:xfrm>
            <a:off x="5584825" y="1757680"/>
            <a:ext cx="941070" cy="94107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9-08-13:48:56-d2v6si5nfo2stf9dkcu0.png">    </p:cNvPr>
          <p:cNvPicPr>
            <a:picLocks noChangeAspect="1"/>
          </p:cNvPicPr>
          <p:nvPr/>
        </p:nvPicPr>
        <p:blipFill>
          <a:blip r:embed="rId7"/>
          <a:srcRect l="8565" r="8565" t="0" b="0"/>
          <a:stretch/>
        </p:blipFill>
        <p:spPr>
          <a:xfrm>
            <a:off x="8035925" y="1976755"/>
            <a:ext cx="3616960" cy="417385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8"/>
          <a:srcRect l="0" r="0" t="34" b="34"/>
          <a:stretch/>
        </p:blipFill>
        <p:spPr>
          <a:xfrm>
            <a:off x="9373870" y="1757680"/>
            <a:ext cx="941070" cy="94107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595630" y="575945"/>
            <a:ext cx="843470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语音助手听得懂人话</a:t>
            </a:r>
            <a:endParaRPr lang="en-US" sz="1600" dirty="0"/>
          </a:p>
        </p:txBody>
      </p:sp>
      <p:pic>
        <p:nvPicPr>
          <p:cNvPr id="10" name="Image 7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9"/>
          <a:srcRect l="0" r="0" t="3182" b="3182"/>
          <a:stretch/>
        </p:blipFill>
        <p:spPr>
          <a:xfrm rot="5700000">
            <a:off x="10024110" y="485140"/>
            <a:ext cx="1088390" cy="991870"/>
          </a:xfrm>
          <a:prstGeom prst="rect">
            <a:avLst/>
          </a:prstGeom>
        </p:spPr>
      </p:pic>
      <p:pic>
        <p:nvPicPr>
          <p:cNvPr id="11" name="Image 8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10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sp>
        <p:nvSpPr>
          <p:cNvPr id="12" name="Text 1"/>
          <p:cNvSpPr/>
          <p:nvPr/>
        </p:nvSpPr>
        <p:spPr>
          <a:xfrm>
            <a:off x="1911033" y="1952943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Text 2"/>
          <p:cNvSpPr/>
          <p:nvPr/>
        </p:nvSpPr>
        <p:spPr>
          <a:xfrm>
            <a:off x="1192530" y="2915285"/>
            <a:ext cx="227584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它聪明在哪</a:t>
            </a:r>
            <a:endParaRPr lang="en-US" sz="1600" dirty="0"/>
          </a:p>
        </p:txBody>
      </p:sp>
      <p:sp>
        <p:nvSpPr>
          <p:cNvPr id="14" name="Text 3"/>
          <p:cNvSpPr/>
          <p:nvPr/>
        </p:nvSpPr>
        <p:spPr>
          <a:xfrm>
            <a:off x="848995" y="3677920"/>
            <a:ext cx="3009900" cy="8322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语音助手能将声波转化为文字，理解人类语言并给出回答，例如Siri可以回答天气、日程等问题。</a:t>
            </a:r>
            <a:endParaRPr lang="en-US" sz="1600" dirty="0"/>
          </a:p>
        </p:txBody>
      </p:sp>
      <p:sp>
        <p:nvSpPr>
          <p:cNvPr id="15" name="Text 4"/>
          <p:cNvSpPr/>
          <p:nvPr/>
        </p:nvSpPr>
        <p:spPr>
          <a:xfrm>
            <a:off x="5635943" y="1944688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5"/>
          <p:cNvSpPr/>
          <p:nvPr/>
        </p:nvSpPr>
        <p:spPr>
          <a:xfrm>
            <a:off x="4917440" y="2915285"/>
            <a:ext cx="227584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带来什么便利</a:t>
            </a:r>
            <a:endParaRPr lang="en-US" sz="1600" dirty="0"/>
          </a:p>
        </p:txBody>
      </p:sp>
      <p:sp>
        <p:nvSpPr>
          <p:cNvPr id="17" name="Text 6"/>
          <p:cNvSpPr/>
          <p:nvPr/>
        </p:nvSpPr>
        <p:spPr>
          <a:xfrm>
            <a:off x="4534535" y="3677920"/>
            <a:ext cx="3041650" cy="8322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语音助手免去了打字的麻烦，尤其在开车或双手忙碌时非常方便，还能帮助老人和小孩快速获取信息。</a:t>
            </a:r>
            <a:endParaRPr lang="en-US" sz="1600" dirty="0"/>
          </a:p>
        </p:txBody>
      </p:sp>
      <p:sp>
        <p:nvSpPr>
          <p:cNvPr id="18" name="Text 7"/>
          <p:cNvSpPr/>
          <p:nvPr/>
        </p:nvSpPr>
        <p:spPr>
          <a:xfrm>
            <a:off x="9424988" y="1961198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9" name="Text 8"/>
          <p:cNvSpPr/>
          <p:nvPr/>
        </p:nvSpPr>
        <p:spPr>
          <a:xfrm>
            <a:off x="8702040" y="2915285"/>
            <a:ext cx="227584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注意事项</a:t>
            </a: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8317865" y="3677920"/>
            <a:ext cx="2988945" cy="11096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语音助手需要联网才能正常工作，可能会出现误听的情况，同时需要注意隐私保护，避免敏感信息泄露。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56-d2v6si5nfo2stf9dkct0.jpg">    </p:cNvPr>
          <p:cNvPicPr>
            <a:picLocks noChangeAspect="1"/>
          </p:cNvPicPr>
          <p:nvPr/>
        </p:nvPicPr>
        <p:blipFill>
          <a:blip r:embed="rId3"/>
          <a:srcRect l="560" r="-560" t="29469" b="44582"/>
          <a:stretch/>
        </p:blipFill>
        <p:spPr>
          <a:xfrm>
            <a:off x="743585" y="1354455"/>
            <a:ext cx="10554335" cy="205422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95630" y="575945"/>
            <a:ext cx="1116012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刷脸秒开手机门</a:t>
            </a:r>
            <a:endParaRPr lang="en-US" sz="1600" dirty="0"/>
          </a:p>
        </p:txBody>
      </p:sp>
      <p:pic>
        <p:nvPicPr>
          <p:cNvPr id="5" name="Image 2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4"/>
          <a:srcRect l="0" r="0" t="0" b="0"/>
          <a:stretch/>
        </p:blipFill>
        <p:spPr>
          <a:xfrm>
            <a:off x="1571625" y="2795905"/>
            <a:ext cx="996315" cy="996315"/>
          </a:xfrm>
          <a:prstGeom prst="rect">
            <a:avLst/>
          </a:prstGeom>
        </p:spPr>
      </p:pic>
      <p:pic>
        <p:nvPicPr>
          <p:cNvPr id="6" name="Image 3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5"/>
          <a:srcRect l="0" r="0" t="0" b="0"/>
          <a:stretch/>
        </p:blipFill>
        <p:spPr>
          <a:xfrm>
            <a:off x="5342890" y="2794000"/>
            <a:ext cx="996315" cy="996315"/>
          </a:xfrm>
          <a:prstGeom prst="rect">
            <a:avLst/>
          </a:prstGeom>
        </p:spPr>
      </p:pic>
      <p:pic>
        <p:nvPicPr>
          <p:cNvPr id="7" name="Image 4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6"/>
          <a:srcRect l="0" r="0" t="0" b="0"/>
          <a:stretch/>
        </p:blipFill>
        <p:spPr>
          <a:xfrm>
            <a:off x="9114155" y="2795905"/>
            <a:ext cx="996315" cy="996315"/>
          </a:xfrm>
          <a:prstGeom prst="rect">
            <a:avLst/>
          </a:prstGeom>
        </p:spPr>
      </p:pic>
      <p:pic>
        <p:nvPicPr>
          <p:cNvPr id="8" name="Image 5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7"/>
          <a:srcRect l="0" r="0" t="3182" b="3182"/>
          <a:stretch/>
        </p:blipFill>
        <p:spPr>
          <a:xfrm rot="5700000">
            <a:off x="9916160" y="822325"/>
            <a:ext cx="1384935" cy="1261745"/>
          </a:xfrm>
          <a:prstGeom prst="rect">
            <a:avLst/>
          </a:prstGeom>
        </p:spPr>
      </p:pic>
      <p:pic>
        <p:nvPicPr>
          <p:cNvPr id="9" name="Image 6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8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sp>
        <p:nvSpPr>
          <p:cNvPr id="10" name="Text 1"/>
          <p:cNvSpPr/>
          <p:nvPr/>
        </p:nvSpPr>
        <p:spPr>
          <a:xfrm>
            <a:off x="1650365" y="3002280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2"/>
          <p:cNvSpPr/>
          <p:nvPr/>
        </p:nvSpPr>
        <p:spPr>
          <a:xfrm>
            <a:off x="721360" y="3910330"/>
            <a:ext cx="313499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它聪明在哪</a:t>
            </a:r>
            <a:endParaRPr lang="en-US" sz="1600" dirty="0"/>
          </a:p>
        </p:txBody>
      </p:sp>
      <p:sp>
        <p:nvSpPr>
          <p:cNvPr id="12" name="Text 3"/>
          <p:cNvSpPr/>
          <p:nvPr/>
        </p:nvSpPr>
        <p:spPr>
          <a:xfrm>
            <a:off x="721360" y="4283710"/>
            <a:ext cx="3134995" cy="8322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人脸识别技术通过将人脸转化为数字密码，快速识别用户身份，实现秒开手机或门禁。</a:t>
            </a:r>
            <a:endParaRPr lang="en-US" sz="1600" dirty="0"/>
          </a:p>
        </p:txBody>
      </p:sp>
      <p:sp>
        <p:nvSpPr>
          <p:cNvPr id="13" name="Text 4"/>
          <p:cNvSpPr/>
          <p:nvPr/>
        </p:nvSpPr>
        <p:spPr>
          <a:xfrm>
            <a:off x="5421630" y="3000375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5"/>
          <p:cNvSpPr/>
          <p:nvPr/>
        </p:nvSpPr>
        <p:spPr>
          <a:xfrm>
            <a:off x="4412615" y="3910330"/>
            <a:ext cx="313499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带来什么便利</a:t>
            </a:r>
            <a:endParaRPr lang="en-US" sz="1600" dirty="0"/>
          </a:p>
        </p:txBody>
      </p:sp>
      <p:sp>
        <p:nvSpPr>
          <p:cNvPr id="15" name="Text 6"/>
          <p:cNvSpPr/>
          <p:nvPr/>
        </p:nvSpPr>
        <p:spPr>
          <a:xfrm>
            <a:off x="4412615" y="4283710"/>
            <a:ext cx="3134995" cy="8322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人脸识别方便快捷，即使忘记带钥匙也能轻松进入家门或解锁手机，大大提高了生活的便利性。</a:t>
            </a:r>
            <a:endParaRPr lang="en-US" sz="1600" dirty="0"/>
          </a:p>
        </p:txBody>
      </p:sp>
      <p:sp>
        <p:nvSpPr>
          <p:cNvPr id="16" name="Text 7"/>
          <p:cNvSpPr/>
          <p:nvPr/>
        </p:nvSpPr>
        <p:spPr>
          <a:xfrm>
            <a:off x="9192895" y="3002280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Text 8"/>
          <p:cNvSpPr/>
          <p:nvPr/>
        </p:nvSpPr>
        <p:spPr>
          <a:xfrm>
            <a:off x="8103870" y="3910330"/>
            <a:ext cx="313499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注意事项</a:t>
            </a:r>
            <a:endParaRPr lang="en-US" sz="1600" dirty="0"/>
          </a:p>
        </p:txBody>
      </p:sp>
      <p:sp>
        <p:nvSpPr>
          <p:cNvPr id="18" name="Text 9"/>
          <p:cNvSpPr/>
          <p:nvPr/>
        </p:nvSpPr>
        <p:spPr>
          <a:xfrm>
            <a:off x="8103870" y="4283710"/>
            <a:ext cx="3134995" cy="8322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在光线较暗或极端环境下，人脸识别可能会失败，同时生物信息存储需要严格保护隐私，防止信息泄露。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45490" y="1475105"/>
            <a:ext cx="3524250" cy="2437765"/>
          </a:xfrm>
          <a:prstGeom prst="rect">
            <a:avLst/>
          </a:prstGeom>
          <a:solidFill>
            <a:srgbClr val="197DFA"/>
          </a:solidFill>
          <a:ln/>
        </p:spPr>
      </p:sp>
      <p:sp>
        <p:nvSpPr>
          <p:cNvPr id="4" name="Text 1"/>
          <p:cNvSpPr/>
          <p:nvPr/>
        </p:nvSpPr>
        <p:spPr>
          <a:xfrm>
            <a:off x="745490" y="1475105"/>
            <a:ext cx="3524250" cy="24377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5" name="Image 1" descr="https://kimi-img.moonshot.cn/pub/slides/slides_tmpl/image/25-09-08-13:49:01-d2v6sjdnfo2stf9dkd10.jpg">    </p:cNvPr>
          <p:cNvPicPr>
            <a:picLocks noChangeAspect="1"/>
          </p:cNvPicPr>
          <p:nvPr/>
        </p:nvPicPr>
        <p:blipFill>
          <a:blip r:embed="rId3"/>
          <a:srcRect l="0" r="0" t="5684" b="5684"/>
          <a:stretch/>
        </p:blipFill>
        <p:spPr>
          <a:xfrm>
            <a:off x="745490" y="3977005"/>
            <a:ext cx="3524885" cy="2343150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8035290" y="1475105"/>
            <a:ext cx="3524250" cy="2437765"/>
          </a:xfrm>
          <a:prstGeom prst="rect">
            <a:avLst/>
          </a:prstGeom>
          <a:solidFill>
            <a:srgbClr val="197DFA"/>
          </a:solidFill>
          <a:ln/>
        </p:spPr>
      </p:sp>
      <p:sp>
        <p:nvSpPr>
          <p:cNvPr id="7" name="Text 3"/>
          <p:cNvSpPr/>
          <p:nvPr/>
        </p:nvSpPr>
        <p:spPr>
          <a:xfrm>
            <a:off x="8035290" y="1475105"/>
            <a:ext cx="3524250" cy="24377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8" name="Image 2" descr="https://kimi-img.moonshot.cn/pub/slides/slides_tmpl/image/25-09-08-13:49:01-d2v6sjdnfo2stf9dkd2g.jpg">    </p:cNvPr>
          <p:cNvPicPr>
            <a:picLocks noChangeAspect="1"/>
          </p:cNvPicPr>
          <p:nvPr/>
        </p:nvPicPr>
        <p:blipFill>
          <a:blip r:embed="rId4"/>
          <a:srcRect l="0" r="0" t="16763" b="16763"/>
          <a:stretch/>
        </p:blipFill>
        <p:spPr>
          <a:xfrm>
            <a:off x="8035290" y="3977005"/>
            <a:ext cx="3524885" cy="2343150"/>
          </a:xfrm>
          <a:prstGeom prst="rect">
            <a:avLst/>
          </a:prstGeom>
        </p:spPr>
      </p:pic>
      <p:sp>
        <p:nvSpPr>
          <p:cNvPr id="9" name="Shape 4"/>
          <p:cNvSpPr/>
          <p:nvPr/>
        </p:nvSpPr>
        <p:spPr>
          <a:xfrm>
            <a:off x="4390390" y="3907155"/>
            <a:ext cx="3524250" cy="2437765"/>
          </a:xfrm>
          <a:prstGeom prst="rect">
            <a:avLst/>
          </a:prstGeom>
          <a:solidFill>
            <a:srgbClr val="197DFA"/>
          </a:solidFill>
          <a:ln/>
        </p:spPr>
      </p:sp>
      <p:sp>
        <p:nvSpPr>
          <p:cNvPr id="10" name="Text 5"/>
          <p:cNvSpPr/>
          <p:nvPr/>
        </p:nvSpPr>
        <p:spPr>
          <a:xfrm>
            <a:off x="4390390" y="3907155"/>
            <a:ext cx="3524250" cy="24377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1" name="Image 3" descr="https://kimi-img.moonshot.cn/pub/slides/slides_tmpl/image/25-09-08-13:49:01-d2v6sjdnfo2stf9dkd3g.jpg">    </p:cNvPr>
          <p:cNvPicPr>
            <a:picLocks noChangeAspect="1"/>
          </p:cNvPicPr>
          <p:nvPr/>
        </p:nvPicPr>
        <p:blipFill>
          <a:blip r:embed="rId5"/>
          <a:srcRect l="0" r="0" t="16763" b="16763"/>
          <a:stretch/>
        </p:blipFill>
        <p:spPr>
          <a:xfrm>
            <a:off x="4390390" y="1475105"/>
            <a:ext cx="3524885" cy="234315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95630" y="575945"/>
            <a:ext cx="1116012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推荐越刷越懂你</a:t>
            </a:r>
            <a:endParaRPr lang="en-US" sz="1600" dirty="0"/>
          </a:p>
        </p:txBody>
      </p:sp>
      <p:pic>
        <p:nvPicPr>
          <p:cNvPr id="13" name="Image 4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6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29005" y="1602740"/>
            <a:ext cx="321945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它聪明在哪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929005" y="2094230"/>
            <a:ext cx="3140710" cy="16522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推荐系统通过记录用户的点击、停留和点赞等行为，分析用户的喜好，从而精准推荐内容。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8202930" y="1648460"/>
            <a:ext cx="314134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带来什么便利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8194675" y="2105660"/>
            <a:ext cx="3220085" cy="16408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推荐系统能够节省用户搜索时间，帮助用户发现新的音乐、电影或商品，提升用户体验。</a:t>
            </a:r>
            <a:endParaRPr lang="en-US" sz="1600" dirty="0"/>
          </a:p>
        </p:txBody>
      </p:sp>
      <p:sp>
        <p:nvSpPr>
          <p:cNvPr id="18" name="Text 11"/>
          <p:cNvSpPr/>
          <p:nvPr/>
        </p:nvSpPr>
        <p:spPr>
          <a:xfrm>
            <a:off x="4542790" y="4080510"/>
            <a:ext cx="3141332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注意事项</a:t>
            </a:r>
            <a:endParaRPr lang="en-US" sz="1600" dirty="0"/>
          </a:p>
        </p:txBody>
      </p:sp>
      <p:sp>
        <p:nvSpPr>
          <p:cNvPr id="19" name="Text 12"/>
          <p:cNvSpPr/>
          <p:nvPr/>
        </p:nvSpPr>
        <p:spPr>
          <a:xfrm>
            <a:off x="4542790" y="4512945"/>
            <a:ext cx="3219450" cy="17964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推荐系统可能导致信息茧房，用户只看到自己感兴趣的内容，同时隐私追踪问题也需要引起重视。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31240" y="1827530"/>
            <a:ext cx="19050" cy="4343400"/>
          </a:xfrm>
          <a:prstGeom prst="line">
            <a:avLst/>
          </a:prstGeom>
          <a:noFill/>
          <a:ln w="12700">
            <a:solidFill>
              <a:srgbClr val="404040"/>
            </a:solidFill>
            <a:prstDash val="dash"/>
            <a:headEnd type="none"/>
            <a:tailEnd type="none"/>
          </a:ln>
        </p:spPr>
      </p:sp>
      <p:pic>
        <p:nvPicPr>
          <p:cNvPr id="4" name="Image 1" descr="https://kimi-img.moonshot.cn/pub/slides/slides_tmpl/image/25-09-08-13:49:01-d2v6sjdnfo2stf9dkd1g.jpg">    </p:cNvPr>
          <p:cNvPicPr>
            <a:picLocks noChangeAspect="1"/>
          </p:cNvPicPr>
          <p:nvPr/>
        </p:nvPicPr>
        <p:blipFill>
          <a:blip r:embed="rId3"/>
          <a:srcRect l="15293" r="34901" t="0" b="0"/>
          <a:stretch/>
        </p:blipFill>
        <p:spPr>
          <a:xfrm>
            <a:off x="7637145" y="0"/>
            <a:ext cx="4554855" cy="68580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897890" y="1560830"/>
            <a:ext cx="266700" cy="266700"/>
          </a:xfrm>
          <a:prstGeom prst="ellipse">
            <a:avLst/>
          </a:prstGeom>
          <a:solidFill>
            <a:srgbClr val="1E7FFF"/>
          </a:solidFill>
          <a:ln/>
        </p:spPr>
      </p:sp>
      <p:sp>
        <p:nvSpPr>
          <p:cNvPr id="6" name="Text 2"/>
          <p:cNvSpPr/>
          <p:nvPr/>
        </p:nvSpPr>
        <p:spPr>
          <a:xfrm>
            <a:off x="897890" y="1560830"/>
            <a:ext cx="266700" cy="266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897890" y="3202305"/>
            <a:ext cx="266700" cy="266700"/>
          </a:xfrm>
          <a:prstGeom prst="ellipse">
            <a:avLst/>
          </a:prstGeom>
          <a:solidFill>
            <a:srgbClr val="1E7FFF"/>
          </a:solidFill>
          <a:ln/>
        </p:spPr>
      </p:sp>
      <p:sp>
        <p:nvSpPr>
          <p:cNvPr id="8" name="Text 4"/>
          <p:cNvSpPr/>
          <p:nvPr/>
        </p:nvSpPr>
        <p:spPr>
          <a:xfrm>
            <a:off x="897890" y="3202305"/>
            <a:ext cx="266700" cy="266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897890" y="4843780"/>
            <a:ext cx="266700" cy="266700"/>
          </a:xfrm>
          <a:prstGeom prst="ellipse">
            <a:avLst/>
          </a:prstGeom>
          <a:solidFill>
            <a:srgbClr val="1E7FFF"/>
          </a:solidFill>
          <a:ln/>
        </p:spPr>
      </p:sp>
      <p:sp>
        <p:nvSpPr>
          <p:cNvPr id="10" name="Text 6"/>
          <p:cNvSpPr/>
          <p:nvPr/>
        </p:nvSpPr>
        <p:spPr>
          <a:xfrm>
            <a:off x="897890" y="4843780"/>
            <a:ext cx="266700" cy="266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595630" y="575945"/>
            <a:ext cx="1116012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导航自动驾驶避堵</a:t>
            </a:r>
            <a:endParaRPr lang="en-US" sz="1600" dirty="0"/>
          </a:p>
        </p:txBody>
      </p:sp>
      <p:pic>
        <p:nvPicPr>
          <p:cNvPr id="12" name="Image 2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4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296670" y="1524635"/>
            <a:ext cx="577596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它聪明在哪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1296670" y="1859915"/>
            <a:ext cx="5775960" cy="473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导航和自动驾驶系统通过实时分析路况，自动规划最优路线，避开拥堵区域，提升出行效率。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1296670" y="3166110"/>
            <a:ext cx="577596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带来什么便利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1296670" y="3501390"/>
            <a:ext cx="5775960" cy="473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自动驾驶减少了司机的驾驶疲劳，降低了交通事故的发生率，同时实时避堵功能让出行更加顺畅。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1296670" y="4807585"/>
            <a:ext cx="577596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注意事项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1296670" y="5142865"/>
            <a:ext cx="5775960" cy="473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自动驾驶技术在极端天气下可能失效，且目前法律责任尚未完全明确，使用时需谨慎。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9:01-d2v6sjdnfo2stf9dkd0g.png">    </p:cNvPr>
          <p:cNvPicPr>
            <a:picLocks noChangeAspect="1"/>
          </p:cNvPicPr>
          <p:nvPr/>
        </p:nvPicPr>
        <p:blipFill>
          <a:blip r:embed="rId3"/>
          <a:srcRect l="0" r="0" t="9" b="9"/>
          <a:stretch/>
        </p:blipFill>
        <p:spPr>
          <a:xfrm>
            <a:off x="15240" y="1923415"/>
            <a:ext cx="3718560" cy="371856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4"/>
          <a:srcRect l="0" r="0" t="34" b="34"/>
          <a:stretch/>
        </p:blipFill>
        <p:spPr>
          <a:xfrm>
            <a:off x="3575050" y="1646555"/>
            <a:ext cx="941070" cy="94107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5"/>
          <a:srcRect l="0" r="0" t="34" b="34"/>
          <a:stretch/>
        </p:blipFill>
        <p:spPr>
          <a:xfrm>
            <a:off x="4064000" y="3241675"/>
            <a:ext cx="941070" cy="94107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6"/>
          <a:srcRect l="0" r="0" t="34" b="34"/>
          <a:stretch/>
        </p:blipFill>
        <p:spPr>
          <a:xfrm>
            <a:off x="3552190" y="5015230"/>
            <a:ext cx="941070" cy="941070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595630" y="575945"/>
            <a:ext cx="1116012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智能家居自动干活</a:t>
            </a:r>
            <a:endParaRPr lang="en-US" sz="1600" dirty="0"/>
          </a:p>
        </p:txBody>
      </p:sp>
      <p:pic>
        <p:nvPicPr>
          <p:cNvPr id="8" name="Image 5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7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pic>
        <p:nvPicPr>
          <p:cNvPr id="9" name="Image 6" descr="https://kimi-img.moonshot.cn/pub/slides/slides_tmpl/image/25-09-08-13:49:02-d2v6sjlnfo2stf9dkd40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4630" y="2042160"/>
            <a:ext cx="3340735" cy="3481070"/>
          </a:xfrm>
          <a:prstGeom prst="rect">
            <a:avLst/>
          </a:prstGeom>
        </p:spPr>
      </p:pic>
      <p:sp>
        <p:nvSpPr>
          <p:cNvPr id="10" name="Text 1"/>
          <p:cNvSpPr/>
          <p:nvPr/>
        </p:nvSpPr>
        <p:spPr>
          <a:xfrm>
            <a:off x="3626168" y="1825308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2"/>
          <p:cNvSpPr/>
          <p:nvPr/>
        </p:nvSpPr>
        <p:spPr>
          <a:xfrm>
            <a:off x="4516120" y="1638935"/>
            <a:ext cx="665162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它聪明在哪</a:t>
            </a:r>
            <a:endParaRPr lang="en-US" sz="1600" dirty="0"/>
          </a:p>
        </p:txBody>
      </p:sp>
      <p:sp>
        <p:nvSpPr>
          <p:cNvPr id="12" name="Text 3"/>
          <p:cNvSpPr/>
          <p:nvPr/>
        </p:nvSpPr>
        <p:spPr>
          <a:xfrm>
            <a:off x="4516120" y="2012315"/>
            <a:ext cx="6848475" cy="5548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智能家居设备如扫地机器人和智能音箱，能够自动完成清洁任务或响应语音指令，实现智能化操作。</a:t>
            </a:r>
            <a:endParaRPr lang="en-US" sz="1600" dirty="0"/>
          </a:p>
        </p:txBody>
      </p:sp>
      <p:sp>
        <p:nvSpPr>
          <p:cNvPr id="13" name="Text 4"/>
          <p:cNvSpPr/>
          <p:nvPr/>
        </p:nvSpPr>
        <p:spPr>
          <a:xfrm>
            <a:off x="4115118" y="3420428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5"/>
          <p:cNvSpPr/>
          <p:nvPr/>
        </p:nvSpPr>
        <p:spPr>
          <a:xfrm>
            <a:off x="5005070" y="3328035"/>
            <a:ext cx="665162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带来什么便利</a:t>
            </a:r>
            <a:endParaRPr lang="en-US" sz="1600" dirty="0"/>
          </a:p>
        </p:txBody>
      </p:sp>
      <p:sp>
        <p:nvSpPr>
          <p:cNvPr id="15" name="Text 6"/>
          <p:cNvSpPr/>
          <p:nvPr/>
        </p:nvSpPr>
        <p:spPr>
          <a:xfrm>
            <a:off x="5005070" y="3701415"/>
            <a:ext cx="6795770" cy="5548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智能家居设备解放了人们的双手，用户可以通过手机远程控制设备，享受更加便捷的生活体验。</a:t>
            </a:r>
            <a:endParaRPr lang="en-US" sz="1600" dirty="0"/>
          </a:p>
        </p:txBody>
      </p:sp>
      <p:sp>
        <p:nvSpPr>
          <p:cNvPr id="16" name="Text 7"/>
          <p:cNvSpPr/>
          <p:nvPr/>
        </p:nvSpPr>
        <p:spPr>
          <a:xfrm>
            <a:off x="3603308" y="5193983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Text 8"/>
          <p:cNvSpPr/>
          <p:nvPr/>
        </p:nvSpPr>
        <p:spPr>
          <a:xfrm>
            <a:off x="4516120" y="5017135"/>
            <a:ext cx="665162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注意事项</a:t>
            </a:r>
            <a:endParaRPr lang="en-US" sz="1600" dirty="0"/>
          </a:p>
        </p:txBody>
      </p:sp>
      <p:sp>
        <p:nvSpPr>
          <p:cNvPr id="18" name="Text 9"/>
          <p:cNvSpPr/>
          <p:nvPr/>
        </p:nvSpPr>
        <p:spPr>
          <a:xfrm>
            <a:off x="4516120" y="5390515"/>
            <a:ext cx="6978650" cy="2774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智能家居设备可能会出现卡住或误唤醒的情况，同时长期录音功能需要注意隐私保护。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9-d2v6sgdnfo2stf9dkco0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3"/>
          <a:srcRect l="0" r="0" t="3182" b="3182"/>
          <a:stretch/>
        </p:blipFill>
        <p:spPr>
          <a:xfrm rot="3660000">
            <a:off x="866140" y="1471930"/>
            <a:ext cx="1496060" cy="136271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10724515" y="549275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" name="Text 1"/>
          <p:cNvSpPr/>
          <p:nvPr/>
        </p:nvSpPr>
        <p:spPr>
          <a:xfrm>
            <a:off x="10724515" y="549275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2" descr="https://kimi-img.moonshot.cn/pub/slides/slides_tmpl/image/25-09-08-13:48:51-d2v6sgtnfo2stf9dkcp0.png">    </p:cNvPr>
          <p:cNvPicPr>
            <a:picLocks noChangeAspect="1"/>
          </p:cNvPicPr>
          <p:nvPr/>
        </p:nvPicPr>
        <p:blipFill>
          <a:blip r:embed="rId4"/>
          <a:srcRect l="0" r="0" t="0" b="6067"/>
          <a:stretch/>
        </p:blipFill>
        <p:spPr>
          <a:xfrm>
            <a:off x="1779905" y="811530"/>
            <a:ext cx="9013825" cy="604647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490720" y="1254125"/>
            <a:ext cx="3592195" cy="1460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4096385" y="2736850"/>
            <a:ext cx="413321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AI怎么学成</a:t>
            </a:r>
            <a:endParaRPr lang="en-US" sz="1600" dirty="0"/>
          </a:p>
        </p:txBody>
      </p:sp>
      <p:pic>
        <p:nvPicPr>
          <p:cNvPr id="9" name="Image 3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5"/>
          <a:srcRect l="0" r="0" t="3182" b="3182"/>
          <a:stretch/>
        </p:blipFill>
        <p:spPr>
          <a:xfrm rot="3660000">
            <a:off x="9911080" y="3326130"/>
            <a:ext cx="1117600" cy="1017905"/>
          </a:xfrm>
          <a:prstGeom prst="rect">
            <a:avLst/>
          </a:prstGeom>
        </p:spPr>
      </p:pic>
      <p:sp>
        <p:nvSpPr>
          <p:cNvPr id="10" name="Shape 4"/>
          <p:cNvSpPr/>
          <p:nvPr/>
        </p:nvSpPr>
        <p:spPr>
          <a:xfrm>
            <a:off x="860425" y="4230370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5"/>
          <p:cNvSpPr/>
          <p:nvPr/>
        </p:nvSpPr>
        <p:spPr>
          <a:xfrm>
            <a:off x="860425" y="4230370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870700" y="4445"/>
            <a:ext cx="5321300" cy="6854190"/>
          </a:xfrm>
          <a:custGeom>
            <a:avLst/>
            <a:gdLst/>
            <a:ahLst/>
            <a:cxnLst/>
            <a:rect l="l" t="t" r="r" b="b"/>
            <a:pathLst>
              <a:path w="5321300" h="6854190">
                <a:moveTo>
                  <a:pt x="853585" y="0"/>
                </a:moveTo>
                <a:lnTo>
                  <a:pt x="5321300" y="0"/>
                </a:lnTo>
                <a:lnTo>
                  <a:pt x="5321300" y="6854190"/>
                </a:lnTo>
                <a:lnTo>
                  <a:pt x="916820" y="6854190"/>
                </a:lnTo>
                <a:lnTo>
                  <a:pt x="813147" y="6679520"/>
                </a:lnTo>
                <a:cubicBezTo>
                  <a:pt x="305157" y="5781193"/>
                  <a:pt x="0" y="4629518"/>
                  <a:pt x="0" y="3373826"/>
                </a:cubicBezTo>
                <a:cubicBezTo>
                  <a:pt x="0" y="2118134"/>
                  <a:pt x="305157" y="966458"/>
                  <a:pt x="813146" y="68131"/>
                </a:cubicBezTo>
                <a:close/>
              </a:path>
            </a:pathLst>
          </a:custGeom>
          <a:solidFill>
            <a:srgbClr val="1E7FFF"/>
          </a:solidFill>
          <a:ln/>
        </p:spPr>
      </p:sp>
      <p:sp>
        <p:nvSpPr>
          <p:cNvPr id="4" name="Text 1"/>
          <p:cNvSpPr/>
          <p:nvPr/>
        </p:nvSpPr>
        <p:spPr>
          <a:xfrm>
            <a:off x="6870700" y="4445"/>
            <a:ext cx="5321300" cy="68541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056005" y="1828800"/>
            <a:ext cx="10176510" cy="394335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D2DAFB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56005" y="1828800"/>
            <a:ext cx="10176510" cy="39433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144578" y="2144395"/>
            <a:ext cx="0" cy="3312160"/>
          </a:xfrm>
          <a:prstGeom prst="straightConnector1">
            <a:avLst/>
          </a:prstGeom>
          <a:noFill/>
          <a:ln w="12700">
            <a:solidFill>
              <a:srgbClr val="1199FB"/>
            </a:solidFill>
            <a:prstDash val="dash"/>
            <a:headEnd type="none"/>
            <a:tailEnd type="none"/>
          </a:ln>
        </p:spPr>
      </p:sp>
      <p:sp>
        <p:nvSpPr>
          <p:cNvPr id="8" name="Text 5"/>
          <p:cNvSpPr/>
          <p:nvPr/>
        </p:nvSpPr>
        <p:spPr>
          <a:xfrm>
            <a:off x="595630" y="575945"/>
            <a:ext cx="1116012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数据喂出大模型</a:t>
            </a:r>
            <a:endParaRPr lang="en-US" sz="1600" dirty="0"/>
          </a:p>
        </p:txBody>
      </p:sp>
      <p:pic>
        <p:nvPicPr>
          <p:cNvPr id="9" name="Image 1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3"/>
          <a:srcRect l="0" r="0" t="3182" b="3182"/>
          <a:stretch/>
        </p:blipFill>
        <p:spPr>
          <a:xfrm rot="3660000">
            <a:off x="330835" y="5154295"/>
            <a:ext cx="1384935" cy="1261745"/>
          </a:xfrm>
          <a:prstGeom prst="rect">
            <a:avLst/>
          </a:prstGeom>
        </p:spPr>
      </p:pic>
      <p:pic>
        <p:nvPicPr>
          <p:cNvPr id="10" name="Image 2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4"/>
          <a:srcRect l="0" r="0" t="3182" b="3182"/>
          <a:stretch/>
        </p:blipFill>
        <p:spPr>
          <a:xfrm rot="5700000">
            <a:off x="9850755" y="992505"/>
            <a:ext cx="1384935" cy="1261745"/>
          </a:xfrm>
          <a:prstGeom prst="rect">
            <a:avLst/>
          </a:prstGeom>
        </p:spPr>
      </p:pic>
      <p:pic>
        <p:nvPicPr>
          <p:cNvPr id="11" name="Image 3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5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509078" y="2271395"/>
            <a:ext cx="428561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学习过程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1509078" y="2775585"/>
            <a:ext cx="4284228" cy="109716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AI通过大量数据进行学习，例如给机器看许多猫的图片，它会总结出猫的特征，从而能够识别新的猫图。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6494463" y="2271395"/>
            <a:ext cx="428561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核心逻辑</a:t>
            </a: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6494463" y="2775585"/>
            <a:ext cx="4284228" cy="109716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AI的学习逻辑是‘数据→训练→模型→预测’，数据越多，模型越准确，但数据质量也很关键。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9-d2v6sgdnfo2stf9dkco0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3"/>
          <a:srcRect l="0" r="0" t="3182" b="3182"/>
          <a:stretch/>
        </p:blipFill>
        <p:spPr>
          <a:xfrm rot="3660000">
            <a:off x="866140" y="1471930"/>
            <a:ext cx="1496060" cy="136271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10724515" y="549275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" name="Text 1"/>
          <p:cNvSpPr/>
          <p:nvPr/>
        </p:nvSpPr>
        <p:spPr>
          <a:xfrm>
            <a:off x="10724515" y="549275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2" descr="https://kimi-img.moonshot.cn/pub/slides/slides_tmpl/image/25-09-08-13:48:51-d2v6sgtnfo2stf9dkcp0.png">    </p:cNvPr>
          <p:cNvPicPr>
            <a:picLocks noChangeAspect="1"/>
          </p:cNvPicPr>
          <p:nvPr/>
        </p:nvPicPr>
        <p:blipFill>
          <a:blip r:embed="rId4"/>
          <a:srcRect l="0" r="0" t="0" b="6067"/>
          <a:stretch/>
        </p:blipFill>
        <p:spPr>
          <a:xfrm>
            <a:off x="1779905" y="811530"/>
            <a:ext cx="9013825" cy="604647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490720" y="1254125"/>
            <a:ext cx="3592195" cy="1460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4096385" y="2736850"/>
            <a:ext cx="413321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课堂动起来</a:t>
            </a:r>
            <a:endParaRPr lang="en-US" sz="1600" dirty="0"/>
          </a:p>
        </p:txBody>
      </p:sp>
      <p:pic>
        <p:nvPicPr>
          <p:cNvPr id="9" name="Image 3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5"/>
          <a:srcRect l="0" r="0" t="3182" b="3182"/>
          <a:stretch/>
        </p:blipFill>
        <p:spPr>
          <a:xfrm rot="3660000">
            <a:off x="9911080" y="3326130"/>
            <a:ext cx="1117600" cy="1017905"/>
          </a:xfrm>
          <a:prstGeom prst="rect">
            <a:avLst/>
          </a:prstGeom>
        </p:spPr>
      </p:pic>
      <p:sp>
        <p:nvSpPr>
          <p:cNvPr id="10" name="Shape 4"/>
          <p:cNvSpPr/>
          <p:nvPr/>
        </p:nvSpPr>
        <p:spPr>
          <a:xfrm>
            <a:off x="860425" y="4230370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5"/>
          <p:cNvSpPr/>
          <p:nvPr/>
        </p:nvSpPr>
        <p:spPr>
          <a:xfrm>
            <a:off x="860425" y="4230370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9:01-d2v6sjdnfo2stf9dkd20.png">    </p:cNvPr>
          <p:cNvPicPr>
            <a:picLocks noChangeAspect="1"/>
          </p:cNvPicPr>
          <p:nvPr/>
        </p:nvPicPr>
        <p:blipFill>
          <a:blip r:embed="rId3"/>
          <a:srcRect l="-1043" r="-756" t="-4672" b="-6227"/>
          <a:stretch/>
        </p:blipFill>
        <p:spPr>
          <a:xfrm>
            <a:off x="3660775" y="1392555"/>
            <a:ext cx="8117840" cy="17843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8-13:49:01-d2v6sjdnfo2stf9dkd30.png">    </p:cNvPr>
          <p:cNvPicPr>
            <a:picLocks noChangeAspect="1"/>
          </p:cNvPicPr>
          <p:nvPr/>
        </p:nvPicPr>
        <p:blipFill>
          <a:blip r:embed="rId4"/>
          <a:srcRect l="0" r="0" t="1464" b="1464"/>
          <a:stretch/>
        </p:blipFill>
        <p:spPr>
          <a:xfrm>
            <a:off x="937895" y="4836160"/>
            <a:ext cx="10757535" cy="1529715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8-13:49:03-d2v6sjtnfo2stf9dkd60.jpg">    </p:cNvPr>
          <p:cNvPicPr>
            <a:picLocks noChangeAspect="1"/>
          </p:cNvPicPr>
          <p:nvPr/>
        </p:nvPicPr>
        <p:blipFill>
          <a:blip r:embed="rId5"/>
          <a:srcRect l="9605" r="38989" t="15082" b="1891"/>
          <a:stretch/>
        </p:blipFill>
        <p:spPr>
          <a:xfrm>
            <a:off x="937260" y="1459865"/>
            <a:ext cx="2700655" cy="320548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95630" y="575945"/>
            <a:ext cx="1116012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早晨流程找AI比赛</a:t>
            </a:r>
            <a:endParaRPr lang="en-US" sz="1600" dirty="0"/>
          </a:p>
        </p:txBody>
      </p:sp>
      <p:pic>
        <p:nvPicPr>
          <p:cNvPr id="7" name="Image 4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6"/>
          <a:srcRect l="0" r="0" t="3182" b="3182"/>
          <a:stretch/>
        </p:blipFill>
        <p:spPr>
          <a:xfrm rot="5700000">
            <a:off x="9712325" y="673100"/>
            <a:ext cx="1264285" cy="1151890"/>
          </a:xfrm>
          <a:prstGeom prst="rect">
            <a:avLst/>
          </a:prstGeom>
        </p:spPr>
      </p:pic>
      <p:pic>
        <p:nvPicPr>
          <p:cNvPr id="8" name="Image 5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7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pic>
        <p:nvPicPr>
          <p:cNvPr id="9" name="Image 6" descr="https://kimi-img.moonshot.cn/pub/slides/slides_tmpl/image/25-09-08-13:49:01-d2v6sjdnfo2stf9dkd20.png">    </p:cNvPr>
          <p:cNvPicPr>
            <a:picLocks noChangeAspect="1"/>
          </p:cNvPicPr>
          <p:nvPr/>
        </p:nvPicPr>
        <p:blipFill>
          <a:blip r:embed="rId8"/>
          <a:srcRect l="-1043" r="-756" t="-4672" b="-6227"/>
          <a:stretch/>
        </p:blipFill>
        <p:spPr>
          <a:xfrm>
            <a:off x="3649345" y="3034030"/>
            <a:ext cx="8117840" cy="1784350"/>
          </a:xfrm>
          <a:prstGeom prst="rect">
            <a:avLst/>
          </a:prstGeom>
        </p:spPr>
      </p:pic>
      <p:sp>
        <p:nvSpPr>
          <p:cNvPr id="10" name="Text 1"/>
          <p:cNvSpPr/>
          <p:nvPr/>
        </p:nvSpPr>
        <p:spPr>
          <a:xfrm>
            <a:off x="3933190" y="1644015"/>
            <a:ext cx="71501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活动介绍</a:t>
            </a:r>
            <a:endParaRPr lang="en-US" sz="1600" dirty="0"/>
          </a:p>
        </p:txBody>
      </p:sp>
      <p:sp>
        <p:nvSpPr>
          <p:cNvPr id="11" name="Text 2"/>
          <p:cNvSpPr/>
          <p:nvPr/>
        </p:nvSpPr>
        <p:spPr>
          <a:xfrm>
            <a:off x="3944794" y="1960245"/>
            <a:ext cx="7150100" cy="5548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展示学生早晨一天的流程图，小组需在2分钟内找出其中的AI应用，并用一句话说明其功能。</a:t>
            </a:r>
            <a:endParaRPr lang="en-US" sz="1600" dirty="0"/>
          </a:p>
        </p:txBody>
      </p:sp>
      <p:sp>
        <p:nvSpPr>
          <p:cNvPr id="12" name="Text 3"/>
          <p:cNvSpPr/>
          <p:nvPr/>
        </p:nvSpPr>
        <p:spPr>
          <a:xfrm>
            <a:off x="3921760" y="3285490"/>
            <a:ext cx="71501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计时与规则</a:t>
            </a:r>
            <a:endParaRPr lang="en-US" sz="1600" dirty="0"/>
          </a:p>
        </p:txBody>
      </p:sp>
      <p:sp>
        <p:nvSpPr>
          <p:cNvPr id="13" name="Text 4"/>
          <p:cNvSpPr/>
          <p:nvPr/>
        </p:nvSpPr>
        <p:spPr>
          <a:xfrm>
            <a:off x="3933364" y="3601720"/>
            <a:ext cx="7150100" cy="5548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活动限时2分钟，小组需圈出AI应用并说明，答对多者获胜。教师追问‘还有别的吗’，引导学生深入思考。</a:t>
            </a:r>
            <a:endParaRPr lang="en-US" sz="1600" dirty="0"/>
          </a:p>
        </p:txBody>
      </p:sp>
      <p:sp>
        <p:nvSpPr>
          <p:cNvPr id="14" name="Text 5"/>
          <p:cNvSpPr/>
          <p:nvPr/>
        </p:nvSpPr>
        <p:spPr>
          <a:xfrm>
            <a:off x="1249763" y="5086985"/>
            <a:ext cx="939863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AI实例</a:t>
            </a:r>
            <a:endParaRPr lang="en-US" sz="1600" dirty="0"/>
          </a:p>
        </p:txBody>
      </p:sp>
      <p:sp>
        <p:nvSpPr>
          <p:cNvPr id="15" name="Text 6"/>
          <p:cNvSpPr/>
          <p:nvPr/>
        </p:nvSpPr>
        <p:spPr>
          <a:xfrm>
            <a:off x="1249763" y="5460365"/>
            <a:ext cx="9985424" cy="2774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可能的AI实例包括智能闹钟推荐起床时间、刷脸门禁、语音点名、菜品销量预测和公交到站预报等。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31240" y="1827530"/>
            <a:ext cx="19050" cy="4343400"/>
          </a:xfrm>
          <a:prstGeom prst="line">
            <a:avLst/>
          </a:prstGeom>
          <a:noFill/>
          <a:ln w="12700">
            <a:solidFill>
              <a:srgbClr val="404040"/>
            </a:solidFill>
            <a:prstDash val="dash"/>
            <a:headEnd type="none"/>
            <a:tailEnd type="none"/>
          </a:ln>
        </p:spPr>
      </p:sp>
      <p:pic>
        <p:nvPicPr>
          <p:cNvPr id="4" name="Image 1" descr="https://kimi-img.moonshot.cn/pub/slides/slides_tmpl/image/25-09-08-13:49:01-d2v6sjdnfo2stf9dkd1g.jpg">    </p:cNvPr>
          <p:cNvPicPr>
            <a:picLocks noChangeAspect="1"/>
          </p:cNvPicPr>
          <p:nvPr/>
        </p:nvPicPr>
        <p:blipFill>
          <a:blip r:embed="rId3"/>
          <a:srcRect l="15293" r="34901" t="0" b="0"/>
          <a:stretch/>
        </p:blipFill>
        <p:spPr>
          <a:xfrm>
            <a:off x="7637145" y="0"/>
            <a:ext cx="4554855" cy="68580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897890" y="1560830"/>
            <a:ext cx="266700" cy="266700"/>
          </a:xfrm>
          <a:prstGeom prst="ellipse">
            <a:avLst/>
          </a:prstGeom>
          <a:solidFill>
            <a:srgbClr val="1E7FFF"/>
          </a:solidFill>
          <a:ln/>
        </p:spPr>
      </p:sp>
      <p:sp>
        <p:nvSpPr>
          <p:cNvPr id="6" name="Text 2"/>
          <p:cNvSpPr/>
          <p:nvPr/>
        </p:nvSpPr>
        <p:spPr>
          <a:xfrm>
            <a:off x="897890" y="1560830"/>
            <a:ext cx="266700" cy="266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897890" y="3202305"/>
            <a:ext cx="266700" cy="266700"/>
          </a:xfrm>
          <a:prstGeom prst="ellipse">
            <a:avLst/>
          </a:prstGeom>
          <a:solidFill>
            <a:srgbClr val="1E7FFF"/>
          </a:solidFill>
          <a:ln/>
        </p:spPr>
      </p:sp>
      <p:sp>
        <p:nvSpPr>
          <p:cNvPr id="8" name="Text 4"/>
          <p:cNvSpPr/>
          <p:nvPr/>
        </p:nvSpPr>
        <p:spPr>
          <a:xfrm>
            <a:off x="897890" y="3202305"/>
            <a:ext cx="266700" cy="266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897890" y="4843780"/>
            <a:ext cx="266700" cy="266700"/>
          </a:xfrm>
          <a:prstGeom prst="ellipse">
            <a:avLst/>
          </a:prstGeom>
          <a:solidFill>
            <a:srgbClr val="1E7FFF"/>
          </a:solidFill>
          <a:ln/>
        </p:spPr>
      </p:sp>
      <p:sp>
        <p:nvSpPr>
          <p:cNvPr id="10" name="Text 6"/>
          <p:cNvSpPr/>
          <p:nvPr/>
        </p:nvSpPr>
        <p:spPr>
          <a:xfrm>
            <a:off x="897890" y="4843780"/>
            <a:ext cx="266700" cy="2667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595630" y="575945"/>
            <a:ext cx="1116012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30秒视频观察任务</a:t>
            </a:r>
            <a:endParaRPr lang="en-US" sz="1600" dirty="0"/>
          </a:p>
        </p:txBody>
      </p:sp>
      <p:pic>
        <p:nvPicPr>
          <p:cNvPr id="12" name="Image 2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4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296670" y="1524635"/>
            <a:ext cx="577596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视频内容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1296670" y="1859915"/>
            <a:ext cx="5775960" cy="473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嵌入两段短视频缩略图，展示扫地机器人避障和自动驾驶测试，引导学生观察AI的决策过程。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1296670" y="3166110"/>
            <a:ext cx="577596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观察任务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1296670" y="3501390"/>
            <a:ext cx="5775960" cy="473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观察任务包括：1. 找出AI如何判断障碍；2. 举出一个人工干预的瞬间；3. 说出一条优点和风险。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1296670" y="4807585"/>
            <a:ext cx="577596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备用链接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1296670" y="5142865"/>
            <a:ext cx="5775960" cy="473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提供备用视频链接和二维码，教师在讲稿备注中提示观看节奏和讨论点。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0"/>
            <a:ext cx="1219263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890270" y="2708910"/>
            <a:ext cx="361950" cy="2948305"/>
          </a:xfrm>
          <a:prstGeom prst="rect">
            <a:avLst/>
          </a:prstGeom>
          <a:solidFill>
            <a:srgbClr val="197DFA"/>
          </a:solidFill>
          <a:ln/>
        </p:spPr>
      </p:sp>
      <p:sp>
        <p:nvSpPr>
          <p:cNvPr id="4" name="Text 1"/>
          <p:cNvSpPr/>
          <p:nvPr/>
        </p:nvSpPr>
        <p:spPr>
          <a:xfrm>
            <a:off x="890270" y="2708910"/>
            <a:ext cx="361950" cy="29483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5" name="Image 1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2195" y="5361940"/>
            <a:ext cx="5304790" cy="731520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195" y="4499610"/>
            <a:ext cx="5304790" cy="7315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2195" y="3636010"/>
            <a:ext cx="5304790" cy="731520"/>
          </a:xfrm>
          <a:prstGeom prst="rect">
            <a:avLst/>
          </a:prstGeom>
        </p:spPr>
      </p:pic>
      <p:pic>
        <p:nvPicPr>
          <p:cNvPr id="8" name="Image 4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2195" y="2774950"/>
            <a:ext cx="5304790" cy="731520"/>
          </a:xfrm>
          <a:prstGeom prst="rect">
            <a:avLst/>
          </a:prstGeom>
        </p:spPr>
      </p:pic>
      <p:pic>
        <p:nvPicPr>
          <p:cNvPr id="9" name="Image 5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32195" y="1924050"/>
            <a:ext cx="5304790" cy="731520"/>
          </a:xfrm>
          <a:prstGeom prst="rect">
            <a:avLst/>
          </a:prstGeom>
        </p:spPr>
      </p:pic>
      <p:sp>
        <p:nvSpPr>
          <p:cNvPr id="10" name="Shape 2"/>
          <p:cNvSpPr/>
          <p:nvPr/>
        </p:nvSpPr>
        <p:spPr>
          <a:xfrm>
            <a:off x="810260" y="704850"/>
            <a:ext cx="2698115" cy="11080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1" name="Text 3"/>
          <p:cNvSpPr/>
          <p:nvPr/>
        </p:nvSpPr>
        <p:spPr>
          <a:xfrm>
            <a:off x="810260" y="704850"/>
            <a:ext cx="2698115" cy="1108075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b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12" name="Text 4"/>
          <p:cNvSpPr/>
          <p:nvPr/>
        </p:nvSpPr>
        <p:spPr>
          <a:xfrm>
            <a:off x="2687955" y="1067435"/>
            <a:ext cx="288480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>
                    <a:alpha val="54902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pic>
        <p:nvPicPr>
          <p:cNvPr id="13" name="Image 6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8"/>
          <a:srcRect l="0" r="0" t="0" b="0"/>
          <a:stretch/>
        </p:blipFill>
        <p:spPr>
          <a:xfrm>
            <a:off x="5840413" y="1924685"/>
            <a:ext cx="708660" cy="708660"/>
          </a:xfrm>
          <a:prstGeom prst="rect">
            <a:avLst/>
          </a:prstGeom>
        </p:spPr>
      </p:pic>
      <p:pic>
        <p:nvPicPr>
          <p:cNvPr id="14" name="Image 7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9"/>
          <a:srcRect l="0" r="0" t="0" b="0"/>
          <a:stretch/>
        </p:blipFill>
        <p:spPr>
          <a:xfrm>
            <a:off x="5840413" y="2787650"/>
            <a:ext cx="708660" cy="708660"/>
          </a:xfrm>
          <a:prstGeom prst="rect">
            <a:avLst/>
          </a:prstGeom>
        </p:spPr>
      </p:pic>
      <p:pic>
        <p:nvPicPr>
          <p:cNvPr id="15" name="Image 8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10"/>
          <a:srcRect l="0" r="0" t="0" b="0"/>
          <a:stretch/>
        </p:blipFill>
        <p:spPr>
          <a:xfrm>
            <a:off x="5840413" y="3644900"/>
            <a:ext cx="708660" cy="708660"/>
          </a:xfrm>
          <a:prstGeom prst="rect">
            <a:avLst/>
          </a:prstGeom>
        </p:spPr>
      </p:pic>
      <p:pic>
        <p:nvPicPr>
          <p:cNvPr id="16" name="Image 9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11"/>
          <a:srcRect l="0" r="0" t="0" b="0"/>
          <a:stretch/>
        </p:blipFill>
        <p:spPr>
          <a:xfrm>
            <a:off x="5840413" y="4500245"/>
            <a:ext cx="708660" cy="708660"/>
          </a:xfrm>
          <a:prstGeom prst="rect">
            <a:avLst/>
          </a:prstGeom>
        </p:spPr>
      </p:pic>
      <p:pic>
        <p:nvPicPr>
          <p:cNvPr id="17" name="Image 10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12"/>
          <a:srcRect l="0" r="0" t="0" b="0"/>
          <a:stretch/>
        </p:blipFill>
        <p:spPr>
          <a:xfrm>
            <a:off x="5840413" y="5365115"/>
            <a:ext cx="708660" cy="708660"/>
          </a:xfrm>
          <a:prstGeom prst="rect">
            <a:avLst/>
          </a:prstGeom>
        </p:spPr>
      </p:pic>
      <p:sp>
        <p:nvSpPr>
          <p:cNvPr id="18" name="Shape 5"/>
          <p:cNvSpPr/>
          <p:nvPr/>
        </p:nvSpPr>
        <p:spPr>
          <a:xfrm>
            <a:off x="10259060" y="704850"/>
            <a:ext cx="1051560" cy="622300"/>
          </a:xfrm>
          <a:custGeom>
            <a:avLst/>
            <a:gdLst/>
            <a:ahLst/>
            <a:cxnLst/>
            <a:rect l="l" t="t" r="r" b="b"/>
            <a:pathLst>
              <a:path w="1051560" h="622300">
                <a:moveTo>
                  <a:pt x="46815" y="22187"/>
                </a:moveTo>
                <a:cubicBezTo>
                  <a:pt x="46815" y="34488"/>
                  <a:pt x="36134" y="44461"/>
                  <a:pt x="22958" y="44461"/>
                </a:cubicBezTo>
                <a:cubicBezTo>
                  <a:pt x="9782" y="44461"/>
                  <a:pt x="-899" y="34488"/>
                  <a:pt x="-899" y="22187"/>
                </a:cubicBezTo>
                <a:cubicBezTo>
                  <a:pt x="-899" y="9885"/>
                  <a:pt x="9782" y="-87"/>
                  <a:pt x="22958" y="-87"/>
                </a:cubicBezTo>
                <a:cubicBezTo>
                  <a:pt x="36129" y="-93"/>
                  <a:pt x="46809" y="9871"/>
                  <a:pt x="46815" y="22165"/>
                </a:cubicBezTo>
                <a:cubicBezTo>
                  <a:pt x="46815" y="22173"/>
                  <a:pt x="46815" y="22180"/>
                  <a:pt x="46815" y="22187"/>
                </a:cubicBezTo>
                <a:close/>
                <a:moveTo>
                  <a:pt x="247776" y="22187"/>
                </a:moveTo>
                <a:cubicBezTo>
                  <a:pt x="247776" y="34488"/>
                  <a:pt x="237095" y="44461"/>
                  <a:pt x="223919" y="44461"/>
                </a:cubicBezTo>
                <a:cubicBezTo>
                  <a:pt x="210744" y="44461"/>
                  <a:pt x="200062" y="34488"/>
                  <a:pt x="200062" y="22187"/>
                </a:cubicBezTo>
                <a:cubicBezTo>
                  <a:pt x="200062" y="9885"/>
                  <a:pt x="210744" y="-87"/>
                  <a:pt x="223919" y="-87"/>
                </a:cubicBezTo>
                <a:cubicBezTo>
                  <a:pt x="237087" y="-72"/>
                  <a:pt x="247761" y="9891"/>
                  <a:pt x="247776" y="22187"/>
                </a:cubicBezTo>
                <a:close/>
                <a:moveTo>
                  <a:pt x="448680" y="22187"/>
                </a:moveTo>
                <a:cubicBezTo>
                  <a:pt x="448680" y="34488"/>
                  <a:pt x="437998" y="44461"/>
                  <a:pt x="424823" y="44461"/>
                </a:cubicBezTo>
                <a:cubicBezTo>
                  <a:pt x="411647" y="44461"/>
                  <a:pt x="400966" y="34488"/>
                  <a:pt x="400966" y="22187"/>
                </a:cubicBezTo>
                <a:cubicBezTo>
                  <a:pt x="400966" y="9885"/>
                  <a:pt x="411647" y="-87"/>
                  <a:pt x="424823" y="-87"/>
                </a:cubicBezTo>
                <a:cubicBezTo>
                  <a:pt x="437993" y="-93"/>
                  <a:pt x="448673" y="9871"/>
                  <a:pt x="448680" y="22165"/>
                </a:cubicBezTo>
                <a:cubicBezTo>
                  <a:pt x="448680" y="22173"/>
                  <a:pt x="448680" y="22180"/>
                  <a:pt x="448680" y="22187"/>
                </a:cubicBezTo>
                <a:close/>
                <a:moveTo>
                  <a:pt x="649641" y="22187"/>
                </a:moveTo>
                <a:cubicBezTo>
                  <a:pt x="649641" y="34488"/>
                  <a:pt x="638960" y="44461"/>
                  <a:pt x="625784" y="44461"/>
                </a:cubicBezTo>
                <a:cubicBezTo>
                  <a:pt x="612608" y="44461"/>
                  <a:pt x="601927" y="34488"/>
                  <a:pt x="601927" y="22187"/>
                </a:cubicBezTo>
                <a:cubicBezTo>
                  <a:pt x="601927" y="9885"/>
                  <a:pt x="612608" y="-87"/>
                  <a:pt x="625784" y="-87"/>
                </a:cubicBezTo>
                <a:cubicBezTo>
                  <a:pt x="638954" y="-93"/>
                  <a:pt x="649633" y="9871"/>
                  <a:pt x="649641" y="22165"/>
                </a:cubicBezTo>
                <a:cubicBezTo>
                  <a:pt x="649641" y="22173"/>
                  <a:pt x="649641" y="22180"/>
                  <a:pt x="649641" y="22187"/>
                </a:cubicBezTo>
                <a:close/>
                <a:moveTo>
                  <a:pt x="850601" y="22187"/>
                </a:moveTo>
                <a:cubicBezTo>
                  <a:pt x="850601" y="34488"/>
                  <a:pt x="839920" y="44461"/>
                  <a:pt x="826744" y="44461"/>
                </a:cubicBezTo>
                <a:cubicBezTo>
                  <a:pt x="813569" y="44461"/>
                  <a:pt x="802887" y="34488"/>
                  <a:pt x="802887" y="22187"/>
                </a:cubicBezTo>
                <a:cubicBezTo>
                  <a:pt x="802887" y="9885"/>
                  <a:pt x="813569" y="-87"/>
                  <a:pt x="826744" y="-87"/>
                </a:cubicBezTo>
                <a:cubicBezTo>
                  <a:pt x="839914" y="-93"/>
                  <a:pt x="850594" y="9871"/>
                  <a:pt x="850601" y="22165"/>
                </a:cubicBezTo>
                <a:cubicBezTo>
                  <a:pt x="850601" y="22173"/>
                  <a:pt x="850601" y="22180"/>
                  <a:pt x="850601" y="22187"/>
                </a:cubicBezTo>
                <a:close/>
                <a:moveTo>
                  <a:pt x="1051560" y="22187"/>
                </a:moveTo>
                <a:cubicBezTo>
                  <a:pt x="1051560" y="34488"/>
                  <a:pt x="1040879" y="44461"/>
                  <a:pt x="1027703" y="44461"/>
                </a:cubicBezTo>
                <a:cubicBezTo>
                  <a:pt x="1014527" y="44461"/>
                  <a:pt x="1003846" y="34488"/>
                  <a:pt x="1003846" y="22187"/>
                </a:cubicBezTo>
                <a:cubicBezTo>
                  <a:pt x="1003846" y="9885"/>
                  <a:pt x="1014527" y="-87"/>
                  <a:pt x="1027703" y="-87"/>
                </a:cubicBezTo>
                <a:cubicBezTo>
                  <a:pt x="1040872" y="-72"/>
                  <a:pt x="1051545" y="9891"/>
                  <a:pt x="1051560" y="22187"/>
                </a:cubicBezTo>
                <a:close/>
                <a:moveTo>
                  <a:pt x="46815" y="166647"/>
                </a:moveTo>
                <a:cubicBezTo>
                  <a:pt x="46815" y="178948"/>
                  <a:pt x="36134" y="188920"/>
                  <a:pt x="22958" y="188920"/>
                </a:cubicBezTo>
                <a:cubicBezTo>
                  <a:pt x="9782" y="188920"/>
                  <a:pt x="-899" y="178948"/>
                  <a:pt x="-899" y="166647"/>
                </a:cubicBezTo>
                <a:cubicBezTo>
                  <a:pt x="-899" y="154345"/>
                  <a:pt x="9782" y="144373"/>
                  <a:pt x="22958" y="144373"/>
                </a:cubicBezTo>
                <a:cubicBezTo>
                  <a:pt x="36129" y="144367"/>
                  <a:pt x="46809" y="154331"/>
                  <a:pt x="46815" y="166626"/>
                </a:cubicBezTo>
                <a:cubicBezTo>
                  <a:pt x="46815" y="166633"/>
                  <a:pt x="46815" y="166640"/>
                  <a:pt x="46815" y="166647"/>
                </a:cubicBezTo>
                <a:close/>
                <a:moveTo>
                  <a:pt x="247776" y="166647"/>
                </a:moveTo>
                <a:cubicBezTo>
                  <a:pt x="247776" y="178948"/>
                  <a:pt x="237095" y="188920"/>
                  <a:pt x="223919" y="188920"/>
                </a:cubicBezTo>
                <a:cubicBezTo>
                  <a:pt x="210744" y="188920"/>
                  <a:pt x="200062" y="178948"/>
                  <a:pt x="200062" y="166647"/>
                </a:cubicBezTo>
                <a:cubicBezTo>
                  <a:pt x="200062" y="154345"/>
                  <a:pt x="210744" y="144373"/>
                  <a:pt x="223919" y="144373"/>
                </a:cubicBezTo>
                <a:cubicBezTo>
                  <a:pt x="237087" y="144388"/>
                  <a:pt x="247761" y="154351"/>
                  <a:pt x="247776" y="166647"/>
                </a:cubicBezTo>
                <a:close/>
                <a:moveTo>
                  <a:pt x="448680" y="166647"/>
                </a:moveTo>
                <a:cubicBezTo>
                  <a:pt x="448680" y="178948"/>
                  <a:pt x="437998" y="188920"/>
                  <a:pt x="424823" y="188920"/>
                </a:cubicBezTo>
                <a:cubicBezTo>
                  <a:pt x="411647" y="188920"/>
                  <a:pt x="400966" y="178948"/>
                  <a:pt x="400966" y="166647"/>
                </a:cubicBezTo>
                <a:cubicBezTo>
                  <a:pt x="400966" y="154345"/>
                  <a:pt x="411647" y="144373"/>
                  <a:pt x="424823" y="144373"/>
                </a:cubicBezTo>
                <a:cubicBezTo>
                  <a:pt x="437993" y="144367"/>
                  <a:pt x="448673" y="154331"/>
                  <a:pt x="448680" y="166626"/>
                </a:cubicBezTo>
                <a:cubicBezTo>
                  <a:pt x="448680" y="166633"/>
                  <a:pt x="448680" y="166640"/>
                  <a:pt x="448680" y="166647"/>
                </a:cubicBezTo>
                <a:close/>
                <a:moveTo>
                  <a:pt x="649641" y="166647"/>
                </a:moveTo>
                <a:cubicBezTo>
                  <a:pt x="649641" y="178948"/>
                  <a:pt x="638960" y="188920"/>
                  <a:pt x="625784" y="188920"/>
                </a:cubicBezTo>
                <a:cubicBezTo>
                  <a:pt x="612608" y="188920"/>
                  <a:pt x="601927" y="178948"/>
                  <a:pt x="601927" y="166647"/>
                </a:cubicBezTo>
                <a:cubicBezTo>
                  <a:pt x="601927" y="154345"/>
                  <a:pt x="612608" y="144373"/>
                  <a:pt x="625784" y="144373"/>
                </a:cubicBezTo>
                <a:cubicBezTo>
                  <a:pt x="638954" y="144367"/>
                  <a:pt x="649633" y="154331"/>
                  <a:pt x="649641" y="166626"/>
                </a:cubicBezTo>
                <a:cubicBezTo>
                  <a:pt x="649641" y="166633"/>
                  <a:pt x="649641" y="166640"/>
                  <a:pt x="649641" y="166647"/>
                </a:cubicBezTo>
                <a:close/>
                <a:moveTo>
                  <a:pt x="850601" y="166647"/>
                </a:moveTo>
                <a:cubicBezTo>
                  <a:pt x="850601" y="178948"/>
                  <a:pt x="839920" y="188920"/>
                  <a:pt x="826744" y="188920"/>
                </a:cubicBezTo>
                <a:cubicBezTo>
                  <a:pt x="813569" y="188920"/>
                  <a:pt x="802887" y="178948"/>
                  <a:pt x="802887" y="166647"/>
                </a:cubicBezTo>
                <a:cubicBezTo>
                  <a:pt x="802887" y="154345"/>
                  <a:pt x="813569" y="144373"/>
                  <a:pt x="826744" y="144373"/>
                </a:cubicBezTo>
                <a:cubicBezTo>
                  <a:pt x="839914" y="144367"/>
                  <a:pt x="850594" y="154331"/>
                  <a:pt x="850601" y="166626"/>
                </a:cubicBezTo>
                <a:cubicBezTo>
                  <a:pt x="850601" y="166633"/>
                  <a:pt x="850601" y="166640"/>
                  <a:pt x="850601" y="166647"/>
                </a:cubicBezTo>
                <a:close/>
                <a:moveTo>
                  <a:pt x="1051560" y="166647"/>
                </a:moveTo>
                <a:cubicBezTo>
                  <a:pt x="1051560" y="178948"/>
                  <a:pt x="1040879" y="188920"/>
                  <a:pt x="1027703" y="188920"/>
                </a:cubicBezTo>
                <a:cubicBezTo>
                  <a:pt x="1014527" y="188920"/>
                  <a:pt x="1003846" y="178948"/>
                  <a:pt x="1003846" y="166647"/>
                </a:cubicBezTo>
                <a:cubicBezTo>
                  <a:pt x="1003846" y="154345"/>
                  <a:pt x="1014527" y="144373"/>
                  <a:pt x="1027703" y="144373"/>
                </a:cubicBezTo>
                <a:cubicBezTo>
                  <a:pt x="1040872" y="144388"/>
                  <a:pt x="1051545" y="154351"/>
                  <a:pt x="1051560" y="166647"/>
                </a:cubicBezTo>
                <a:close/>
                <a:moveTo>
                  <a:pt x="46815" y="311107"/>
                </a:moveTo>
                <a:cubicBezTo>
                  <a:pt x="46815" y="323408"/>
                  <a:pt x="36134" y="333380"/>
                  <a:pt x="22958" y="333380"/>
                </a:cubicBezTo>
                <a:cubicBezTo>
                  <a:pt x="9782" y="333380"/>
                  <a:pt x="-899" y="323408"/>
                  <a:pt x="-899" y="311107"/>
                </a:cubicBezTo>
                <a:cubicBezTo>
                  <a:pt x="-899" y="298805"/>
                  <a:pt x="9782" y="288833"/>
                  <a:pt x="22958" y="288833"/>
                </a:cubicBezTo>
                <a:cubicBezTo>
                  <a:pt x="36129" y="288827"/>
                  <a:pt x="46809" y="298789"/>
                  <a:pt x="46815" y="311085"/>
                </a:cubicBezTo>
                <a:cubicBezTo>
                  <a:pt x="46815" y="311092"/>
                  <a:pt x="46815" y="311100"/>
                  <a:pt x="46815" y="311107"/>
                </a:cubicBezTo>
                <a:close/>
                <a:moveTo>
                  <a:pt x="247776" y="311107"/>
                </a:moveTo>
                <a:cubicBezTo>
                  <a:pt x="247776" y="323408"/>
                  <a:pt x="237095" y="333380"/>
                  <a:pt x="223919" y="333380"/>
                </a:cubicBezTo>
                <a:cubicBezTo>
                  <a:pt x="210744" y="333380"/>
                  <a:pt x="200062" y="323408"/>
                  <a:pt x="200062" y="311107"/>
                </a:cubicBezTo>
                <a:cubicBezTo>
                  <a:pt x="200062" y="298805"/>
                  <a:pt x="210744" y="288833"/>
                  <a:pt x="223919" y="288833"/>
                </a:cubicBezTo>
                <a:cubicBezTo>
                  <a:pt x="237087" y="288847"/>
                  <a:pt x="247761" y="298811"/>
                  <a:pt x="247776" y="311107"/>
                </a:cubicBezTo>
                <a:close/>
                <a:moveTo>
                  <a:pt x="448680" y="311107"/>
                </a:moveTo>
                <a:cubicBezTo>
                  <a:pt x="448680" y="323408"/>
                  <a:pt x="437998" y="333380"/>
                  <a:pt x="424823" y="333380"/>
                </a:cubicBezTo>
                <a:cubicBezTo>
                  <a:pt x="411647" y="333380"/>
                  <a:pt x="400966" y="323408"/>
                  <a:pt x="400966" y="311107"/>
                </a:cubicBezTo>
                <a:cubicBezTo>
                  <a:pt x="400966" y="298805"/>
                  <a:pt x="411647" y="288833"/>
                  <a:pt x="424823" y="288833"/>
                </a:cubicBezTo>
                <a:cubicBezTo>
                  <a:pt x="437993" y="288827"/>
                  <a:pt x="448673" y="298789"/>
                  <a:pt x="448680" y="311085"/>
                </a:cubicBezTo>
                <a:cubicBezTo>
                  <a:pt x="448680" y="311092"/>
                  <a:pt x="448680" y="311100"/>
                  <a:pt x="448680" y="311107"/>
                </a:cubicBezTo>
                <a:close/>
                <a:moveTo>
                  <a:pt x="649641" y="311107"/>
                </a:moveTo>
                <a:cubicBezTo>
                  <a:pt x="649641" y="323408"/>
                  <a:pt x="638960" y="333380"/>
                  <a:pt x="625784" y="333380"/>
                </a:cubicBezTo>
                <a:cubicBezTo>
                  <a:pt x="612608" y="333380"/>
                  <a:pt x="601927" y="323408"/>
                  <a:pt x="601927" y="311107"/>
                </a:cubicBezTo>
                <a:cubicBezTo>
                  <a:pt x="601927" y="298805"/>
                  <a:pt x="612608" y="288833"/>
                  <a:pt x="625784" y="288833"/>
                </a:cubicBezTo>
                <a:cubicBezTo>
                  <a:pt x="638954" y="288827"/>
                  <a:pt x="649633" y="298789"/>
                  <a:pt x="649641" y="311085"/>
                </a:cubicBezTo>
                <a:cubicBezTo>
                  <a:pt x="649641" y="311092"/>
                  <a:pt x="649641" y="311100"/>
                  <a:pt x="649641" y="311107"/>
                </a:cubicBezTo>
                <a:close/>
                <a:moveTo>
                  <a:pt x="850601" y="311107"/>
                </a:moveTo>
                <a:cubicBezTo>
                  <a:pt x="850601" y="323408"/>
                  <a:pt x="839920" y="333380"/>
                  <a:pt x="826744" y="333380"/>
                </a:cubicBezTo>
                <a:cubicBezTo>
                  <a:pt x="813569" y="333380"/>
                  <a:pt x="802887" y="323408"/>
                  <a:pt x="802887" y="311107"/>
                </a:cubicBezTo>
                <a:cubicBezTo>
                  <a:pt x="802887" y="298805"/>
                  <a:pt x="813569" y="288833"/>
                  <a:pt x="826744" y="288833"/>
                </a:cubicBezTo>
                <a:cubicBezTo>
                  <a:pt x="839914" y="288827"/>
                  <a:pt x="850594" y="298789"/>
                  <a:pt x="850601" y="311085"/>
                </a:cubicBezTo>
                <a:cubicBezTo>
                  <a:pt x="850601" y="311092"/>
                  <a:pt x="850601" y="311100"/>
                  <a:pt x="850601" y="311107"/>
                </a:cubicBezTo>
                <a:close/>
                <a:moveTo>
                  <a:pt x="1051560" y="311107"/>
                </a:moveTo>
                <a:cubicBezTo>
                  <a:pt x="1051560" y="323408"/>
                  <a:pt x="1040879" y="333380"/>
                  <a:pt x="1027703" y="333380"/>
                </a:cubicBezTo>
                <a:cubicBezTo>
                  <a:pt x="1014527" y="333380"/>
                  <a:pt x="1003846" y="323408"/>
                  <a:pt x="1003846" y="311107"/>
                </a:cubicBezTo>
                <a:cubicBezTo>
                  <a:pt x="1003846" y="298805"/>
                  <a:pt x="1014527" y="288833"/>
                  <a:pt x="1027703" y="288833"/>
                </a:cubicBezTo>
                <a:cubicBezTo>
                  <a:pt x="1040872" y="288847"/>
                  <a:pt x="1051545" y="298811"/>
                  <a:pt x="1051560" y="311107"/>
                </a:cubicBezTo>
                <a:close/>
                <a:moveTo>
                  <a:pt x="46815" y="455566"/>
                </a:moveTo>
                <a:cubicBezTo>
                  <a:pt x="46815" y="467868"/>
                  <a:pt x="36134" y="477840"/>
                  <a:pt x="22958" y="477840"/>
                </a:cubicBezTo>
                <a:cubicBezTo>
                  <a:pt x="9782" y="477840"/>
                  <a:pt x="-899" y="467868"/>
                  <a:pt x="-899" y="455566"/>
                </a:cubicBezTo>
                <a:cubicBezTo>
                  <a:pt x="-899" y="443265"/>
                  <a:pt x="9782" y="433293"/>
                  <a:pt x="22958" y="433293"/>
                </a:cubicBezTo>
                <a:cubicBezTo>
                  <a:pt x="36129" y="433287"/>
                  <a:pt x="46809" y="443249"/>
                  <a:pt x="46815" y="455545"/>
                </a:cubicBezTo>
                <a:cubicBezTo>
                  <a:pt x="46815" y="455553"/>
                  <a:pt x="46815" y="455560"/>
                  <a:pt x="46815" y="455566"/>
                </a:cubicBezTo>
                <a:close/>
                <a:moveTo>
                  <a:pt x="247776" y="455566"/>
                </a:moveTo>
                <a:cubicBezTo>
                  <a:pt x="247776" y="467868"/>
                  <a:pt x="237095" y="477840"/>
                  <a:pt x="223919" y="477840"/>
                </a:cubicBezTo>
                <a:cubicBezTo>
                  <a:pt x="210744" y="477840"/>
                  <a:pt x="200062" y="467868"/>
                  <a:pt x="200062" y="455566"/>
                </a:cubicBezTo>
                <a:cubicBezTo>
                  <a:pt x="200062" y="443265"/>
                  <a:pt x="210744" y="433293"/>
                  <a:pt x="223919" y="433293"/>
                </a:cubicBezTo>
                <a:cubicBezTo>
                  <a:pt x="237087" y="433307"/>
                  <a:pt x="247761" y="443271"/>
                  <a:pt x="247776" y="455566"/>
                </a:cubicBezTo>
                <a:close/>
                <a:moveTo>
                  <a:pt x="448680" y="455566"/>
                </a:moveTo>
                <a:cubicBezTo>
                  <a:pt x="448680" y="467868"/>
                  <a:pt x="437998" y="477840"/>
                  <a:pt x="424823" y="477840"/>
                </a:cubicBezTo>
                <a:cubicBezTo>
                  <a:pt x="411647" y="477840"/>
                  <a:pt x="400966" y="467868"/>
                  <a:pt x="400966" y="455566"/>
                </a:cubicBezTo>
                <a:cubicBezTo>
                  <a:pt x="400966" y="443265"/>
                  <a:pt x="411647" y="433293"/>
                  <a:pt x="424823" y="433293"/>
                </a:cubicBezTo>
                <a:cubicBezTo>
                  <a:pt x="437993" y="433287"/>
                  <a:pt x="448673" y="443249"/>
                  <a:pt x="448680" y="455545"/>
                </a:cubicBezTo>
                <a:cubicBezTo>
                  <a:pt x="448680" y="455553"/>
                  <a:pt x="448680" y="455560"/>
                  <a:pt x="448680" y="455566"/>
                </a:cubicBezTo>
                <a:close/>
                <a:moveTo>
                  <a:pt x="649641" y="455566"/>
                </a:moveTo>
                <a:cubicBezTo>
                  <a:pt x="649641" y="467868"/>
                  <a:pt x="638960" y="477840"/>
                  <a:pt x="625784" y="477840"/>
                </a:cubicBezTo>
                <a:cubicBezTo>
                  <a:pt x="612608" y="477840"/>
                  <a:pt x="601927" y="467868"/>
                  <a:pt x="601927" y="455566"/>
                </a:cubicBezTo>
                <a:cubicBezTo>
                  <a:pt x="601927" y="443265"/>
                  <a:pt x="612608" y="433293"/>
                  <a:pt x="625784" y="433293"/>
                </a:cubicBezTo>
                <a:cubicBezTo>
                  <a:pt x="638954" y="433287"/>
                  <a:pt x="649633" y="443249"/>
                  <a:pt x="649641" y="455545"/>
                </a:cubicBezTo>
                <a:cubicBezTo>
                  <a:pt x="649641" y="455553"/>
                  <a:pt x="649641" y="455560"/>
                  <a:pt x="649641" y="455566"/>
                </a:cubicBezTo>
                <a:close/>
                <a:moveTo>
                  <a:pt x="850601" y="455566"/>
                </a:moveTo>
                <a:cubicBezTo>
                  <a:pt x="850601" y="467868"/>
                  <a:pt x="839920" y="477840"/>
                  <a:pt x="826744" y="477840"/>
                </a:cubicBezTo>
                <a:cubicBezTo>
                  <a:pt x="813569" y="477840"/>
                  <a:pt x="802887" y="467868"/>
                  <a:pt x="802887" y="455566"/>
                </a:cubicBezTo>
                <a:cubicBezTo>
                  <a:pt x="802887" y="443265"/>
                  <a:pt x="813569" y="433293"/>
                  <a:pt x="826744" y="433293"/>
                </a:cubicBezTo>
                <a:cubicBezTo>
                  <a:pt x="839914" y="433287"/>
                  <a:pt x="850594" y="443249"/>
                  <a:pt x="850601" y="455545"/>
                </a:cubicBezTo>
                <a:cubicBezTo>
                  <a:pt x="850601" y="455553"/>
                  <a:pt x="850601" y="455560"/>
                  <a:pt x="850601" y="455566"/>
                </a:cubicBezTo>
                <a:close/>
                <a:moveTo>
                  <a:pt x="1051560" y="455566"/>
                </a:moveTo>
                <a:cubicBezTo>
                  <a:pt x="1051560" y="467868"/>
                  <a:pt x="1040879" y="477840"/>
                  <a:pt x="1027703" y="477840"/>
                </a:cubicBezTo>
                <a:cubicBezTo>
                  <a:pt x="1014527" y="477840"/>
                  <a:pt x="1003846" y="467868"/>
                  <a:pt x="1003846" y="455566"/>
                </a:cubicBezTo>
                <a:cubicBezTo>
                  <a:pt x="1003846" y="443265"/>
                  <a:pt x="1014527" y="433293"/>
                  <a:pt x="1027703" y="433293"/>
                </a:cubicBezTo>
                <a:cubicBezTo>
                  <a:pt x="1040872" y="433307"/>
                  <a:pt x="1051545" y="443271"/>
                  <a:pt x="1051560" y="455566"/>
                </a:cubicBezTo>
                <a:close/>
                <a:moveTo>
                  <a:pt x="46815" y="600026"/>
                </a:moveTo>
                <a:cubicBezTo>
                  <a:pt x="46815" y="612328"/>
                  <a:pt x="36134" y="622300"/>
                  <a:pt x="22958" y="622300"/>
                </a:cubicBezTo>
                <a:cubicBezTo>
                  <a:pt x="9782" y="622300"/>
                  <a:pt x="-899" y="612328"/>
                  <a:pt x="-899" y="600026"/>
                </a:cubicBezTo>
                <a:cubicBezTo>
                  <a:pt x="-899" y="587725"/>
                  <a:pt x="9782" y="577752"/>
                  <a:pt x="22958" y="577752"/>
                </a:cubicBezTo>
                <a:cubicBezTo>
                  <a:pt x="36129" y="577746"/>
                  <a:pt x="46809" y="587709"/>
                  <a:pt x="46815" y="600005"/>
                </a:cubicBezTo>
                <a:cubicBezTo>
                  <a:pt x="46815" y="600012"/>
                  <a:pt x="46815" y="600018"/>
                  <a:pt x="46815" y="600026"/>
                </a:cubicBezTo>
                <a:close/>
                <a:moveTo>
                  <a:pt x="247776" y="600026"/>
                </a:moveTo>
                <a:cubicBezTo>
                  <a:pt x="247776" y="612328"/>
                  <a:pt x="237095" y="622300"/>
                  <a:pt x="223919" y="622300"/>
                </a:cubicBezTo>
                <a:cubicBezTo>
                  <a:pt x="210744" y="622300"/>
                  <a:pt x="200062" y="612328"/>
                  <a:pt x="200062" y="600026"/>
                </a:cubicBezTo>
                <a:cubicBezTo>
                  <a:pt x="200062" y="587725"/>
                  <a:pt x="210744" y="577752"/>
                  <a:pt x="223919" y="577752"/>
                </a:cubicBezTo>
                <a:cubicBezTo>
                  <a:pt x="237087" y="577766"/>
                  <a:pt x="247761" y="587731"/>
                  <a:pt x="247776" y="600026"/>
                </a:cubicBezTo>
                <a:close/>
                <a:moveTo>
                  <a:pt x="448680" y="600026"/>
                </a:moveTo>
                <a:cubicBezTo>
                  <a:pt x="448680" y="612328"/>
                  <a:pt x="437998" y="622300"/>
                  <a:pt x="424823" y="622300"/>
                </a:cubicBezTo>
                <a:cubicBezTo>
                  <a:pt x="411647" y="622300"/>
                  <a:pt x="400966" y="612328"/>
                  <a:pt x="400966" y="600026"/>
                </a:cubicBezTo>
                <a:cubicBezTo>
                  <a:pt x="400966" y="587725"/>
                  <a:pt x="411647" y="577752"/>
                  <a:pt x="424823" y="577752"/>
                </a:cubicBezTo>
                <a:cubicBezTo>
                  <a:pt x="437993" y="577746"/>
                  <a:pt x="448673" y="587709"/>
                  <a:pt x="448680" y="600005"/>
                </a:cubicBezTo>
                <a:cubicBezTo>
                  <a:pt x="448680" y="600012"/>
                  <a:pt x="448680" y="600018"/>
                  <a:pt x="448680" y="600026"/>
                </a:cubicBezTo>
                <a:close/>
                <a:moveTo>
                  <a:pt x="649641" y="600026"/>
                </a:moveTo>
                <a:cubicBezTo>
                  <a:pt x="649641" y="612328"/>
                  <a:pt x="638960" y="622300"/>
                  <a:pt x="625784" y="622300"/>
                </a:cubicBezTo>
                <a:cubicBezTo>
                  <a:pt x="612608" y="622300"/>
                  <a:pt x="601927" y="612328"/>
                  <a:pt x="601927" y="600026"/>
                </a:cubicBezTo>
                <a:cubicBezTo>
                  <a:pt x="601927" y="587725"/>
                  <a:pt x="612608" y="577752"/>
                  <a:pt x="625784" y="577752"/>
                </a:cubicBezTo>
                <a:cubicBezTo>
                  <a:pt x="638954" y="577746"/>
                  <a:pt x="649633" y="587709"/>
                  <a:pt x="649641" y="600005"/>
                </a:cubicBezTo>
                <a:cubicBezTo>
                  <a:pt x="649641" y="600012"/>
                  <a:pt x="649641" y="600018"/>
                  <a:pt x="649641" y="600026"/>
                </a:cubicBezTo>
                <a:close/>
                <a:moveTo>
                  <a:pt x="850601" y="600026"/>
                </a:moveTo>
                <a:cubicBezTo>
                  <a:pt x="850601" y="612328"/>
                  <a:pt x="839920" y="622300"/>
                  <a:pt x="826744" y="622300"/>
                </a:cubicBezTo>
                <a:cubicBezTo>
                  <a:pt x="813569" y="622300"/>
                  <a:pt x="802887" y="612328"/>
                  <a:pt x="802887" y="600026"/>
                </a:cubicBezTo>
                <a:cubicBezTo>
                  <a:pt x="802887" y="587725"/>
                  <a:pt x="813569" y="577752"/>
                  <a:pt x="826744" y="577752"/>
                </a:cubicBezTo>
                <a:cubicBezTo>
                  <a:pt x="839914" y="577746"/>
                  <a:pt x="850594" y="587709"/>
                  <a:pt x="850601" y="600005"/>
                </a:cubicBezTo>
                <a:cubicBezTo>
                  <a:pt x="850601" y="600012"/>
                  <a:pt x="850601" y="600018"/>
                  <a:pt x="850601" y="600026"/>
                </a:cubicBezTo>
                <a:close/>
                <a:moveTo>
                  <a:pt x="1051560" y="600026"/>
                </a:moveTo>
                <a:cubicBezTo>
                  <a:pt x="1051560" y="612328"/>
                  <a:pt x="1040879" y="622300"/>
                  <a:pt x="1027703" y="622300"/>
                </a:cubicBezTo>
                <a:cubicBezTo>
                  <a:pt x="1014527" y="622300"/>
                  <a:pt x="1003846" y="612328"/>
                  <a:pt x="1003846" y="600026"/>
                </a:cubicBezTo>
                <a:cubicBezTo>
                  <a:pt x="1003846" y="587725"/>
                  <a:pt x="1014527" y="577752"/>
                  <a:pt x="1027703" y="577752"/>
                </a:cubicBezTo>
                <a:cubicBezTo>
                  <a:pt x="1040872" y="577766"/>
                  <a:pt x="1051545" y="587731"/>
                  <a:pt x="1051560" y="600026"/>
                </a:cubicBezTo>
                <a:close/>
              </a:path>
            </a:pathLst>
          </a:custGeom>
          <a:solidFill>
            <a:srgbClr val="1199FB"/>
          </a:solidFill>
          <a:ln/>
        </p:spPr>
      </p:sp>
      <p:sp>
        <p:nvSpPr>
          <p:cNvPr id="19" name="Text 6"/>
          <p:cNvSpPr/>
          <p:nvPr/>
        </p:nvSpPr>
        <p:spPr>
          <a:xfrm>
            <a:off x="10259060" y="704850"/>
            <a:ext cx="1051560" cy="622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20" name="Image 11" descr="https://kimi-img.moonshot.cn/pub/slides/slides_tmpl/image/25-09-08-13:48:48-d2v6sg5nfo2stf9dkcmg.png">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05205" y="2042795"/>
            <a:ext cx="3895090" cy="3907790"/>
          </a:xfrm>
          <a:prstGeom prst="rect">
            <a:avLst/>
          </a:prstGeom>
        </p:spPr>
      </p:pic>
      <p:sp>
        <p:nvSpPr>
          <p:cNvPr id="21" name="Text 7"/>
          <p:cNvSpPr/>
          <p:nvPr/>
        </p:nvSpPr>
        <p:spPr>
          <a:xfrm>
            <a:off x="5775325" y="2005330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2" name="Text 8"/>
          <p:cNvSpPr/>
          <p:nvPr/>
        </p:nvSpPr>
        <p:spPr>
          <a:xfrm>
            <a:off x="6783705" y="2112010"/>
            <a:ext cx="4536440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400" b="1" spc="300" kern="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迎接AI晨光</a:t>
            </a:r>
            <a:endParaRPr lang="en-US" sz="1600" dirty="0"/>
          </a:p>
        </p:txBody>
      </p:sp>
      <p:sp>
        <p:nvSpPr>
          <p:cNvPr id="23" name="Text 9"/>
          <p:cNvSpPr/>
          <p:nvPr/>
        </p:nvSpPr>
        <p:spPr>
          <a:xfrm>
            <a:off x="5775325" y="2868295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4" name="Text 10"/>
          <p:cNvSpPr/>
          <p:nvPr/>
        </p:nvSpPr>
        <p:spPr>
          <a:xfrm>
            <a:off x="6783705" y="2979420"/>
            <a:ext cx="4536440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秒懂AI</a:t>
            </a:r>
            <a:endParaRPr lang="en-US" sz="1600" dirty="0"/>
          </a:p>
        </p:txBody>
      </p:sp>
      <p:sp>
        <p:nvSpPr>
          <p:cNvPr id="25" name="Text 11"/>
          <p:cNvSpPr/>
          <p:nvPr/>
        </p:nvSpPr>
        <p:spPr>
          <a:xfrm>
            <a:off x="5775325" y="3725545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6" name="Text 12"/>
          <p:cNvSpPr/>
          <p:nvPr/>
        </p:nvSpPr>
        <p:spPr>
          <a:xfrm>
            <a:off x="6783705" y="3807460"/>
            <a:ext cx="4536440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身边AI五连发</a:t>
            </a:r>
            <a:endParaRPr lang="en-US" sz="1600" dirty="0"/>
          </a:p>
        </p:txBody>
      </p:sp>
      <p:sp>
        <p:nvSpPr>
          <p:cNvPr id="27" name="Text 13"/>
          <p:cNvSpPr/>
          <p:nvPr/>
        </p:nvSpPr>
        <p:spPr>
          <a:xfrm>
            <a:off x="5775325" y="4580890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8" name="Text 14"/>
          <p:cNvSpPr/>
          <p:nvPr/>
        </p:nvSpPr>
        <p:spPr>
          <a:xfrm>
            <a:off x="6783705" y="4707255"/>
            <a:ext cx="4536440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AI怎么学成</a:t>
            </a:r>
            <a:endParaRPr lang="en-US" sz="1600" dirty="0"/>
          </a:p>
        </p:txBody>
      </p:sp>
      <p:sp>
        <p:nvSpPr>
          <p:cNvPr id="29" name="Text 15"/>
          <p:cNvSpPr/>
          <p:nvPr/>
        </p:nvSpPr>
        <p:spPr>
          <a:xfrm>
            <a:off x="5775325" y="5445760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0" name="Text 16"/>
          <p:cNvSpPr/>
          <p:nvPr/>
        </p:nvSpPr>
        <p:spPr>
          <a:xfrm>
            <a:off x="6783705" y="5581650"/>
            <a:ext cx="4536440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课堂动起来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56-d2v6si5nfo2stf9dkcu0.png">    </p:cNvPr>
          <p:cNvPicPr>
            <a:picLocks noChangeAspect="1"/>
          </p:cNvPicPr>
          <p:nvPr/>
        </p:nvPicPr>
        <p:blipFill>
          <a:blip r:embed="rId3"/>
          <a:srcRect l="8565" r="8565" t="0" b="0"/>
          <a:stretch/>
        </p:blipFill>
        <p:spPr>
          <a:xfrm>
            <a:off x="521970" y="1976755"/>
            <a:ext cx="3616960" cy="417385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4"/>
          <a:srcRect l="0" r="0" t="34" b="34"/>
          <a:stretch/>
        </p:blipFill>
        <p:spPr>
          <a:xfrm>
            <a:off x="1859915" y="1757680"/>
            <a:ext cx="941070" cy="94107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8-13:48:56-d2v6si5nfo2stf9dkcu0.png">    </p:cNvPr>
          <p:cNvPicPr>
            <a:picLocks noChangeAspect="1"/>
          </p:cNvPicPr>
          <p:nvPr/>
        </p:nvPicPr>
        <p:blipFill>
          <a:blip r:embed="rId5"/>
          <a:srcRect l="8565" r="8565" t="0" b="0"/>
          <a:stretch/>
        </p:blipFill>
        <p:spPr>
          <a:xfrm>
            <a:off x="4246880" y="1976755"/>
            <a:ext cx="3616960" cy="4173855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6"/>
          <a:srcRect l="0" r="0" t="34" b="34"/>
          <a:stretch/>
        </p:blipFill>
        <p:spPr>
          <a:xfrm>
            <a:off x="5584825" y="1757680"/>
            <a:ext cx="941070" cy="94107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9-08-13:48:56-d2v6si5nfo2stf9dkcu0.png">    </p:cNvPr>
          <p:cNvPicPr>
            <a:picLocks noChangeAspect="1"/>
          </p:cNvPicPr>
          <p:nvPr/>
        </p:nvPicPr>
        <p:blipFill>
          <a:blip r:embed="rId7"/>
          <a:srcRect l="8565" r="8565" t="0" b="0"/>
          <a:stretch/>
        </p:blipFill>
        <p:spPr>
          <a:xfrm>
            <a:off x="8035925" y="1976755"/>
            <a:ext cx="3616960" cy="417385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8"/>
          <a:srcRect l="0" r="0" t="34" b="34"/>
          <a:stretch/>
        </p:blipFill>
        <p:spPr>
          <a:xfrm>
            <a:off x="9373870" y="1757680"/>
            <a:ext cx="941070" cy="94107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595630" y="575945"/>
            <a:ext cx="843470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小组讨论60秒展示</a:t>
            </a:r>
            <a:endParaRPr lang="en-US" sz="1600" dirty="0"/>
          </a:p>
        </p:txBody>
      </p:sp>
      <p:pic>
        <p:nvPicPr>
          <p:cNvPr id="10" name="Image 7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9"/>
          <a:srcRect l="0" r="0" t="3182" b="3182"/>
          <a:stretch/>
        </p:blipFill>
        <p:spPr>
          <a:xfrm rot="5700000">
            <a:off x="10024110" y="485140"/>
            <a:ext cx="1088390" cy="991870"/>
          </a:xfrm>
          <a:prstGeom prst="rect">
            <a:avLst/>
          </a:prstGeom>
        </p:spPr>
      </p:pic>
      <p:pic>
        <p:nvPicPr>
          <p:cNvPr id="11" name="Image 8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10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sp>
        <p:nvSpPr>
          <p:cNvPr id="12" name="Text 1"/>
          <p:cNvSpPr/>
          <p:nvPr/>
        </p:nvSpPr>
        <p:spPr>
          <a:xfrm>
            <a:off x="1911033" y="1952943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Text 2"/>
          <p:cNvSpPr/>
          <p:nvPr/>
        </p:nvSpPr>
        <p:spPr>
          <a:xfrm>
            <a:off x="1192530" y="2915285"/>
            <a:ext cx="227584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任务布置</a:t>
            </a:r>
            <a:endParaRPr lang="en-US" sz="1600" dirty="0"/>
          </a:p>
        </p:txBody>
      </p:sp>
      <p:sp>
        <p:nvSpPr>
          <p:cNvPr id="14" name="Text 3"/>
          <p:cNvSpPr/>
          <p:nvPr/>
        </p:nvSpPr>
        <p:spPr>
          <a:xfrm>
            <a:off x="848995" y="3677920"/>
            <a:ext cx="3009900" cy="8322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小组列举身边的AI应用，选择1–2个进行60秒介绍，要求说清楚功能、举出例子并提出问题。</a:t>
            </a:r>
            <a:endParaRPr lang="en-US" sz="1600" dirty="0"/>
          </a:p>
        </p:txBody>
      </p:sp>
      <p:sp>
        <p:nvSpPr>
          <p:cNvPr id="15" name="Text 4"/>
          <p:cNvSpPr/>
          <p:nvPr/>
        </p:nvSpPr>
        <p:spPr>
          <a:xfrm>
            <a:off x="5635943" y="1944688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5"/>
          <p:cNvSpPr/>
          <p:nvPr/>
        </p:nvSpPr>
        <p:spPr>
          <a:xfrm>
            <a:off x="4917440" y="2915285"/>
            <a:ext cx="227584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评分维度</a:t>
            </a:r>
            <a:endParaRPr lang="en-US" sz="1600" dirty="0"/>
          </a:p>
        </p:txBody>
      </p:sp>
      <p:sp>
        <p:nvSpPr>
          <p:cNvPr id="17" name="Text 6"/>
          <p:cNvSpPr/>
          <p:nvPr/>
        </p:nvSpPr>
        <p:spPr>
          <a:xfrm>
            <a:off x="4534535" y="3677920"/>
            <a:ext cx="3041650" cy="8322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评分维度包括：说清楚功能、举出例子、提出问题，教师提供计时器和话筒轮换规则。</a:t>
            </a:r>
            <a:endParaRPr lang="en-US" sz="1600" dirty="0"/>
          </a:p>
        </p:txBody>
      </p:sp>
      <p:sp>
        <p:nvSpPr>
          <p:cNvPr id="18" name="Text 7"/>
          <p:cNvSpPr/>
          <p:nvPr/>
        </p:nvSpPr>
        <p:spPr>
          <a:xfrm>
            <a:off x="9424988" y="1961198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9" name="Text 8"/>
          <p:cNvSpPr/>
          <p:nvPr/>
        </p:nvSpPr>
        <p:spPr>
          <a:xfrm>
            <a:off x="8702040" y="2915285"/>
            <a:ext cx="227584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展示要求</a:t>
            </a: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8317865" y="3677920"/>
            <a:ext cx="2988945" cy="8322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鼓励学生用生活语言进行展示，禁止念术语，教师在展示后进行点评和总结。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9-d2v6sgdnfo2stf9dkco0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3"/>
          <a:srcRect l="0" r="0" t="3182" b="3182"/>
          <a:stretch/>
        </p:blipFill>
        <p:spPr>
          <a:xfrm rot="3660000">
            <a:off x="866140" y="1471930"/>
            <a:ext cx="1496060" cy="136271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10724515" y="549275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" name="Text 1"/>
          <p:cNvSpPr/>
          <p:nvPr/>
        </p:nvSpPr>
        <p:spPr>
          <a:xfrm>
            <a:off x="10724515" y="549275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2" descr="https://kimi-img.moonshot.cn/pub/slides/slides_tmpl/image/25-09-08-13:48:51-d2v6sgtnfo2stf9dkcp0.png">    </p:cNvPr>
          <p:cNvPicPr>
            <a:picLocks noChangeAspect="1"/>
          </p:cNvPicPr>
          <p:nvPr/>
        </p:nvPicPr>
        <p:blipFill>
          <a:blip r:embed="rId4"/>
          <a:srcRect l="0" r="0" t="0" b="6067"/>
          <a:stretch/>
        </p:blipFill>
        <p:spPr>
          <a:xfrm>
            <a:off x="1779905" y="811530"/>
            <a:ext cx="9013825" cy="604647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490720" y="1254125"/>
            <a:ext cx="3592195" cy="1460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4096385" y="2736850"/>
            <a:ext cx="413321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纠偏与总结</a:t>
            </a:r>
            <a:endParaRPr lang="en-US" sz="1600" dirty="0"/>
          </a:p>
        </p:txBody>
      </p:sp>
      <p:pic>
        <p:nvPicPr>
          <p:cNvPr id="9" name="Image 3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5"/>
          <a:srcRect l="0" r="0" t="3182" b="3182"/>
          <a:stretch/>
        </p:blipFill>
        <p:spPr>
          <a:xfrm rot="3660000">
            <a:off x="9911080" y="3326130"/>
            <a:ext cx="1117600" cy="1017905"/>
          </a:xfrm>
          <a:prstGeom prst="rect">
            <a:avLst/>
          </a:prstGeom>
        </p:spPr>
      </p:pic>
      <p:sp>
        <p:nvSpPr>
          <p:cNvPr id="10" name="Shape 4"/>
          <p:cNvSpPr/>
          <p:nvPr/>
        </p:nvSpPr>
        <p:spPr>
          <a:xfrm>
            <a:off x="860425" y="4230370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5"/>
          <p:cNvSpPr/>
          <p:nvPr/>
        </p:nvSpPr>
        <p:spPr>
          <a:xfrm>
            <a:off x="860425" y="4230370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9:01-d2v6sjdnfo2stf9dkd0g.png">    </p:cNvPr>
          <p:cNvPicPr>
            <a:picLocks noChangeAspect="1"/>
          </p:cNvPicPr>
          <p:nvPr/>
        </p:nvPicPr>
        <p:blipFill>
          <a:blip r:embed="rId3"/>
          <a:srcRect l="0" r="0" t="9" b="9"/>
          <a:stretch/>
        </p:blipFill>
        <p:spPr>
          <a:xfrm>
            <a:off x="15240" y="1923415"/>
            <a:ext cx="3718560" cy="371856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4"/>
          <a:srcRect l="0" r="0" t="34" b="34"/>
          <a:stretch/>
        </p:blipFill>
        <p:spPr>
          <a:xfrm>
            <a:off x="3575050" y="1646555"/>
            <a:ext cx="941070" cy="94107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5"/>
          <a:srcRect l="0" r="0" t="34" b="34"/>
          <a:stretch/>
        </p:blipFill>
        <p:spPr>
          <a:xfrm>
            <a:off x="4064000" y="3241675"/>
            <a:ext cx="941070" cy="94107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6"/>
          <a:srcRect l="0" r="0" t="34" b="34"/>
          <a:stretch/>
        </p:blipFill>
        <p:spPr>
          <a:xfrm>
            <a:off x="3552190" y="5015230"/>
            <a:ext cx="941070" cy="941070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595630" y="575945"/>
            <a:ext cx="1116012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学生案例归类与局限</a:t>
            </a:r>
            <a:endParaRPr lang="en-US" sz="1600" dirty="0"/>
          </a:p>
        </p:txBody>
      </p:sp>
      <p:pic>
        <p:nvPicPr>
          <p:cNvPr id="8" name="Image 5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7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pic>
        <p:nvPicPr>
          <p:cNvPr id="9" name="Image 6" descr="https://kimi-img.moonshot.cn/pub/slides/slides_tmpl/image/25-09-08-13:49:02-d2v6sjlnfo2stf9dkd40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4630" y="2042160"/>
            <a:ext cx="3340735" cy="3481070"/>
          </a:xfrm>
          <a:prstGeom prst="rect">
            <a:avLst/>
          </a:prstGeom>
        </p:spPr>
      </p:pic>
      <p:sp>
        <p:nvSpPr>
          <p:cNvPr id="10" name="Text 1"/>
          <p:cNvSpPr/>
          <p:nvPr/>
        </p:nvSpPr>
        <p:spPr>
          <a:xfrm>
            <a:off x="3626168" y="1825308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2"/>
          <p:cNvSpPr/>
          <p:nvPr/>
        </p:nvSpPr>
        <p:spPr>
          <a:xfrm>
            <a:off x="4516120" y="1638935"/>
            <a:ext cx="665162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案例归类</a:t>
            </a:r>
            <a:endParaRPr lang="en-US" sz="1600" dirty="0"/>
          </a:p>
        </p:txBody>
      </p:sp>
      <p:sp>
        <p:nvSpPr>
          <p:cNvPr id="12" name="Text 3"/>
          <p:cNvSpPr/>
          <p:nvPr/>
        </p:nvSpPr>
        <p:spPr>
          <a:xfrm>
            <a:off x="4516120" y="2012315"/>
            <a:ext cx="6848475" cy="5548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教师将学生列举的AI案例归类为语音、视觉、推荐、规划和控制五类，帮助学生梳理知识体系。</a:t>
            </a:r>
            <a:endParaRPr lang="en-US" sz="1600" dirty="0"/>
          </a:p>
        </p:txBody>
      </p:sp>
      <p:sp>
        <p:nvSpPr>
          <p:cNvPr id="13" name="Text 4"/>
          <p:cNvSpPr/>
          <p:nvPr/>
        </p:nvSpPr>
        <p:spPr>
          <a:xfrm>
            <a:off x="4115118" y="3420428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5"/>
          <p:cNvSpPr/>
          <p:nvPr/>
        </p:nvSpPr>
        <p:spPr>
          <a:xfrm>
            <a:off x="5005070" y="3328035"/>
            <a:ext cx="665162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技术局限</a:t>
            </a:r>
            <a:endParaRPr lang="en-US" sz="1600" dirty="0"/>
          </a:p>
        </p:txBody>
      </p:sp>
      <p:sp>
        <p:nvSpPr>
          <p:cNvPr id="15" name="Text 6"/>
          <p:cNvSpPr/>
          <p:nvPr/>
        </p:nvSpPr>
        <p:spPr>
          <a:xfrm>
            <a:off x="5005070" y="3701415"/>
            <a:ext cx="6795770" cy="5548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强调AI的三大局限：数据偏差可能导致错误判断、黑盒决策难以解释、隐私泄露风险高，引导学生理性看待AI。</a:t>
            </a:r>
            <a:endParaRPr lang="en-US" sz="1600" dirty="0"/>
          </a:p>
        </p:txBody>
      </p:sp>
      <p:sp>
        <p:nvSpPr>
          <p:cNvPr id="16" name="Text 7"/>
          <p:cNvSpPr/>
          <p:nvPr/>
        </p:nvSpPr>
        <p:spPr>
          <a:xfrm>
            <a:off x="3603308" y="5193983"/>
            <a:ext cx="83883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Text 8"/>
          <p:cNvSpPr/>
          <p:nvPr/>
        </p:nvSpPr>
        <p:spPr>
          <a:xfrm>
            <a:off x="4516120" y="5017135"/>
            <a:ext cx="665162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理性提示</a:t>
            </a:r>
            <a:endParaRPr lang="en-US" sz="1600" dirty="0"/>
          </a:p>
        </p:txBody>
      </p:sp>
      <p:sp>
        <p:nvSpPr>
          <p:cNvPr id="18" name="Text 9"/>
          <p:cNvSpPr/>
          <p:nvPr/>
        </p:nvSpPr>
        <p:spPr>
          <a:xfrm>
            <a:off x="4516120" y="5390515"/>
            <a:ext cx="6978650" cy="2774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提醒学生AI并非全能，人类需要对AI的行为和决策承担最终责任，避免过度依赖技术。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9-d2v6sgdnfo2stf9dkco0.jpg">    </p:cNvPr>
          <p:cNvPicPr>
            <a:picLocks noChangeAspect="1"/>
          </p:cNvPicPr>
          <p:nvPr/>
        </p:nvPicPr>
        <p:blipFill>
          <a:blip r:embed="rId3"/>
          <a:srcRect l="0" r="0" t="20346" b="20346"/>
          <a:stretch/>
        </p:blipFill>
        <p:spPr>
          <a:xfrm>
            <a:off x="4472940" y="3754755"/>
            <a:ext cx="6900545" cy="221869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8-13:48:58-d2v6silnfo2stf9dkcvg.jpg">    </p:cNvPr>
          <p:cNvPicPr>
            <a:picLocks noChangeAspect="1"/>
          </p:cNvPicPr>
          <p:nvPr/>
        </p:nvPicPr>
        <p:blipFill>
          <a:blip r:embed="rId4"/>
          <a:srcRect l="0" r="0" t="7381" b="7381"/>
          <a:stretch/>
        </p:blipFill>
        <p:spPr>
          <a:xfrm flipH="1">
            <a:off x="767080" y="3754755"/>
            <a:ext cx="3467100" cy="221678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>
            <a:off x="10201275" y="669925"/>
            <a:ext cx="1160145" cy="707390"/>
          </a:xfrm>
          <a:custGeom>
            <a:avLst/>
            <a:gdLst/>
            <a:ahLst/>
            <a:cxnLst/>
            <a:rect l="l" t="t" r="r" b="b"/>
            <a:pathLst>
              <a:path w="1160145" h="707390">
                <a:moveTo>
                  <a:pt x="51650" y="25221"/>
                </a:moveTo>
                <a:cubicBezTo>
                  <a:pt x="51650" y="39204"/>
                  <a:pt x="39866" y="50540"/>
                  <a:pt x="25329" y="50540"/>
                </a:cubicBezTo>
                <a:cubicBezTo>
                  <a:pt x="10793" y="50540"/>
                  <a:pt x="-991" y="39204"/>
                  <a:pt x="-991" y="25221"/>
                </a:cubicBezTo>
                <a:cubicBezTo>
                  <a:pt x="-991" y="11237"/>
                  <a:pt x="10793" y="-99"/>
                  <a:pt x="25329" y="-99"/>
                </a:cubicBezTo>
                <a:cubicBezTo>
                  <a:pt x="39860" y="-106"/>
                  <a:pt x="51642" y="11220"/>
                  <a:pt x="51650" y="25196"/>
                </a:cubicBezTo>
                <a:cubicBezTo>
                  <a:pt x="51650" y="25205"/>
                  <a:pt x="51650" y="25213"/>
                  <a:pt x="51650" y="25221"/>
                </a:cubicBezTo>
                <a:close/>
                <a:moveTo>
                  <a:pt x="273361" y="25221"/>
                </a:moveTo>
                <a:cubicBezTo>
                  <a:pt x="273361" y="39204"/>
                  <a:pt x="261577" y="50540"/>
                  <a:pt x="247041" y="50540"/>
                </a:cubicBezTo>
                <a:cubicBezTo>
                  <a:pt x="232505" y="50540"/>
                  <a:pt x="220720" y="39204"/>
                  <a:pt x="220720" y="25221"/>
                </a:cubicBezTo>
                <a:cubicBezTo>
                  <a:pt x="220720" y="11237"/>
                  <a:pt x="232505" y="-99"/>
                  <a:pt x="247041" y="-99"/>
                </a:cubicBezTo>
                <a:cubicBezTo>
                  <a:pt x="261569" y="-82"/>
                  <a:pt x="273345" y="11244"/>
                  <a:pt x="273361" y="25221"/>
                </a:cubicBezTo>
                <a:close/>
                <a:moveTo>
                  <a:pt x="495012" y="25221"/>
                </a:moveTo>
                <a:cubicBezTo>
                  <a:pt x="495012" y="39204"/>
                  <a:pt x="483227" y="50540"/>
                  <a:pt x="468691" y="50540"/>
                </a:cubicBezTo>
                <a:cubicBezTo>
                  <a:pt x="454155" y="50540"/>
                  <a:pt x="442371" y="39204"/>
                  <a:pt x="442371" y="25221"/>
                </a:cubicBezTo>
                <a:cubicBezTo>
                  <a:pt x="442371" y="11237"/>
                  <a:pt x="454155" y="-99"/>
                  <a:pt x="468691" y="-99"/>
                </a:cubicBezTo>
                <a:cubicBezTo>
                  <a:pt x="483220" y="-106"/>
                  <a:pt x="495003" y="11220"/>
                  <a:pt x="495012" y="25196"/>
                </a:cubicBezTo>
                <a:cubicBezTo>
                  <a:pt x="495012" y="25205"/>
                  <a:pt x="495012" y="25213"/>
                  <a:pt x="495012" y="25221"/>
                </a:cubicBezTo>
                <a:close/>
                <a:moveTo>
                  <a:pt x="716723" y="25221"/>
                </a:moveTo>
                <a:cubicBezTo>
                  <a:pt x="716723" y="39204"/>
                  <a:pt x="704939" y="50540"/>
                  <a:pt x="690403" y="50540"/>
                </a:cubicBezTo>
                <a:cubicBezTo>
                  <a:pt x="675866" y="50540"/>
                  <a:pt x="664082" y="39204"/>
                  <a:pt x="664082" y="25221"/>
                </a:cubicBezTo>
                <a:cubicBezTo>
                  <a:pt x="664082" y="11237"/>
                  <a:pt x="675866" y="-99"/>
                  <a:pt x="690403" y="-99"/>
                </a:cubicBezTo>
                <a:cubicBezTo>
                  <a:pt x="704933" y="-106"/>
                  <a:pt x="716715" y="11220"/>
                  <a:pt x="716723" y="25196"/>
                </a:cubicBezTo>
                <a:cubicBezTo>
                  <a:pt x="716723" y="25205"/>
                  <a:pt x="716723" y="25213"/>
                  <a:pt x="716723" y="25221"/>
                </a:cubicBezTo>
                <a:close/>
                <a:moveTo>
                  <a:pt x="938435" y="25221"/>
                </a:moveTo>
                <a:cubicBezTo>
                  <a:pt x="938435" y="39204"/>
                  <a:pt x="926651" y="50540"/>
                  <a:pt x="912114" y="50540"/>
                </a:cubicBezTo>
                <a:cubicBezTo>
                  <a:pt x="897579" y="50540"/>
                  <a:pt x="885794" y="39204"/>
                  <a:pt x="885794" y="25221"/>
                </a:cubicBezTo>
                <a:cubicBezTo>
                  <a:pt x="885794" y="11237"/>
                  <a:pt x="897579" y="-99"/>
                  <a:pt x="912114" y="-99"/>
                </a:cubicBezTo>
                <a:cubicBezTo>
                  <a:pt x="926644" y="-106"/>
                  <a:pt x="938427" y="11220"/>
                  <a:pt x="938435" y="25196"/>
                </a:cubicBezTo>
                <a:cubicBezTo>
                  <a:pt x="938435" y="25205"/>
                  <a:pt x="938435" y="25213"/>
                  <a:pt x="938435" y="25221"/>
                </a:cubicBezTo>
                <a:close/>
                <a:moveTo>
                  <a:pt x="1160145" y="25221"/>
                </a:moveTo>
                <a:cubicBezTo>
                  <a:pt x="1160145" y="39204"/>
                  <a:pt x="1148361" y="50540"/>
                  <a:pt x="1133824" y="50540"/>
                </a:cubicBezTo>
                <a:cubicBezTo>
                  <a:pt x="1119288" y="50540"/>
                  <a:pt x="1107504" y="39204"/>
                  <a:pt x="1107504" y="25221"/>
                </a:cubicBezTo>
                <a:cubicBezTo>
                  <a:pt x="1107504" y="11237"/>
                  <a:pt x="1119288" y="-99"/>
                  <a:pt x="1133824" y="-99"/>
                </a:cubicBezTo>
                <a:cubicBezTo>
                  <a:pt x="1148353" y="-82"/>
                  <a:pt x="1160129" y="11244"/>
                  <a:pt x="1160145" y="25221"/>
                </a:cubicBezTo>
                <a:close/>
                <a:moveTo>
                  <a:pt x="51650" y="189433"/>
                </a:moveTo>
                <a:cubicBezTo>
                  <a:pt x="51650" y="203417"/>
                  <a:pt x="39866" y="214752"/>
                  <a:pt x="25329" y="214752"/>
                </a:cubicBezTo>
                <a:cubicBezTo>
                  <a:pt x="10793" y="214752"/>
                  <a:pt x="-991" y="203417"/>
                  <a:pt x="-991" y="189433"/>
                </a:cubicBezTo>
                <a:cubicBezTo>
                  <a:pt x="-991" y="175449"/>
                  <a:pt x="10793" y="164114"/>
                  <a:pt x="25329" y="164114"/>
                </a:cubicBezTo>
                <a:cubicBezTo>
                  <a:pt x="39860" y="164107"/>
                  <a:pt x="51642" y="175433"/>
                  <a:pt x="51650" y="189410"/>
                </a:cubicBezTo>
                <a:cubicBezTo>
                  <a:pt x="51650" y="189417"/>
                  <a:pt x="51650" y="189425"/>
                  <a:pt x="51650" y="189433"/>
                </a:cubicBezTo>
                <a:close/>
                <a:moveTo>
                  <a:pt x="273361" y="189433"/>
                </a:moveTo>
                <a:cubicBezTo>
                  <a:pt x="273361" y="203417"/>
                  <a:pt x="261577" y="214752"/>
                  <a:pt x="247041" y="214752"/>
                </a:cubicBezTo>
                <a:cubicBezTo>
                  <a:pt x="232505" y="214752"/>
                  <a:pt x="220720" y="203417"/>
                  <a:pt x="220720" y="189433"/>
                </a:cubicBezTo>
                <a:cubicBezTo>
                  <a:pt x="220720" y="175449"/>
                  <a:pt x="232505" y="164114"/>
                  <a:pt x="247041" y="164114"/>
                </a:cubicBezTo>
                <a:cubicBezTo>
                  <a:pt x="261569" y="164130"/>
                  <a:pt x="273345" y="175456"/>
                  <a:pt x="273361" y="189433"/>
                </a:cubicBezTo>
                <a:close/>
                <a:moveTo>
                  <a:pt x="495012" y="189433"/>
                </a:moveTo>
                <a:cubicBezTo>
                  <a:pt x="495012" y="203417"/>
                  <a:pt x="483227" y="214752"/>
                  <a:pt x="468691" y="214752"/>
                </a:cubicBezTo>
                <a:cubicBezTo>
                  <a:pt x="454155" y="214752"/>
                  <a:pt x="442371" y="203417"/>
                  <a:pt x="442371" y="189433"/>
                </a:cubicBezTo>
                <a:cubicBezTo>
                  <a:pt x="442371" y="175449"/>
                  <a:pt x="454155" y="164114"/>
                  <a:pt x="468691" y="164114"/>
                </a:cubicBezTo>
                <a:cubicBezTo>
                  <a:pt x="483220" y="164107"/>
                  <a:pt x="495003" y="175433"/>
                  <a:pt x="495012" y="189410"/>
                </a:cubicBezTo>
                <a:cubicBezTo>
                  <a:pt x="495012" y="189417"/>
                  <a:pt x="495012" y="189425"/>
                  <a:pt x="495012" y="189433"/>
                </a:cubicBezTo>
                <a:close/>
                <a:moveTo>
                  <a:pt x="716723" y="189433"/>
                </a:moveTo>
                <a:cubicBezTo>
                  <a:pt x="716723" y="203417"/>
                  <a:pt x="704939" y="214752"/>
                  <a:pt x="690403" y="214752"/>
                </a:cubicBezTo>
                <a:cubicBezTo>
                  <a:pt x="675866" y="214752"/>
                  <a:pt x="664082" y="203417"/>
                  <a:pt x="664082" y="189433"/>
                </a:cubicBezTo>
                <a:cubicBezTo>
                  <a:pt x="664082" y="175449"/>
                  <a:pt x="675866" y="164114"/>
                  <a:pt x="690403" y="164114"/>
                </a:cubicBezTo>
                <a:cubicBezTo>
                  <a:pt x="704933" y="164107"/>
                  <a:pt x="716715" y="175433"/>
                  <a:pt x="716723" y="189410"/>
                </a:cubicBezTo>
                <a:cubicBezTo>
                  <a:pt x="716723" y="189417"/>
                  <a:pt x="716723" y="189425"/>
                  <a:pt x="716723" y="189433"/>
                </a:cubicBezTo>
                <a:close/>
                <a:moveTo>
                  <a:pt x="938435" y="189433"/>
                </a:moveTo>
                <a:cubicBezTo>
                  <a:pt x="938435" y="203417"/>
                  <a:pt x="926651" y="214752"/>
                  <a:pt x="912114" y="214752"/>
                </a:cubicBezTo>
                <a:cubicBezTo>
                  <a:pt x="897579" y="214752"/>
                  <a:pt x="885794" y="203417"/>
                  <a:pt x="885794" y="189433"/>
                </a:cubicBezTo>
                <a:cubicBezTo>
                  <a:pt x="885794" y="175449"/>
                  <a:pt x="897579" y="164114"/>
                  <a:pt x="912114" y="164114"/>
                </a:cubicBezTo>
                <a:cubicBezTo>
                  <a:pt x="926644" y="164107"/>
                  <a:pt x="938427" y="175433"/>
                  <a:pt x="938435" y="189410"/>
                </a:cubicBezTo>
                <a:cubicBezTo>
                  <a:pt x="938435" y="189417"/>
                  <a:pt x="938435" y="189425"/>
                  <a:pt x="938435" y="189433"/>
                </a:cubicBezTo>
                <a:close/>
                <a:moveTo>
                  <a:pt x="1160145" y="189433"/>
                </a:moveTo>
                <a:cubicBezTo>
                  <a:pt x="1160145" y="203417"/>
                  <a:pt x="1148361" y="214752"/>
                  <a:pt x="1133824" y="214752"/>
                </a:cubicBezTo>
                <a:cubicBezTo>
                  <a:pt x="1119288" y="214752"/>
                  <a:pt x="1107504" y="203417"/>
                  <a:pt x="1107504" y="189433"/>
                </a:cubicBezTo>
                <a:cubicBezTo>
                  <a:pt x="1107504" y="175449"/>
                  <a:pt x="1119288" y="164114"/>
                  <a:pt x="1133824" y="164114"/>
                </a:cubicBezTo>
                <a:cubicBezTo>
                  <a:pt x="1148353" y="164130"/>
                  <a:pt x="1160129" y="175456"/>
                  <a:pt x="1160145" y="189433"/>
                </a:cubicBezTo>
                <a:close/>
                <a:moveTo>
                  <a:pt x="51650" y="353646"/>
                </a:moveTo>
                <a:cubicBezTo>
                  <a:pt x="51650" y="367629"/>
                  <a:pt x="39866" y="378965"/>
                  <a:pt x="25329" y="378965"/>
                </a:cubicBezTo>
                <a:cubicBezTo>
                  <a:pt x="10793" y="378965"/>
                  <a:pt x="-991" y="367629"/>
                  <a:pt x="-991" y="353646"/>
                </a:cubicBezTo>
                <a:cubicBezTo>
                  <a:pt x="-991" y="339662"/>
                  <a:pt x="10793" y="328326"/>
                  <a:pt x="25329" y="328326"/>
                </a:cubicBezTo>
                <a:cubicBezTo>
                  <a:pt x="39860" y="328319"/>
                  <a:pt x="51642" y="339644"/>
                  <a:pt x="51650" y="353621"/>
                </a:cubicBezTo>
                <a:cubicBezTo>
                  <a:pt x="51650" y="353629"/>
                  <a:pt x="51650" y="353638"/>
                  <a:pt x="51650" y="353646"/>
                </a:cubicBezTo>
                <a:close/>
                <a:moveTo>
                  <a:pt x="273361" y="353646"/>
                </a:moveTo>
                <a:cubicBezTo>
                  <a:pt x="273361" y="367629"/>
                  <a:pt x="261577" y="378965"/>
                  <a:pt x="247041" y="378965"/>
                </a:cubicBezTo>
                <a:cubicBezTo>
                  <a:pt x="232505" y="378965"/>
                  <a:pt x="220720" y="367629"/>
                  <a:pt x="220720" y="353646"/>
                </a:cubicBezTo>
                <a:cubicBezTo>
                  <a:pt x="220720" y="339662"/>
                  <a:pt x="232505" y="328326"/>
                  <a:pt x="247041" y="328326"/>
                </a:cubicBezTo>
                <a:cubicBezTo>
                  <a:pt x="261569" y="328343"/>
                  <a:pt x="273345" y="339669"/>
                  <a:pt x="273361" y="353646"/>
                </a:cubicBezTo>
                <a:close/>
                <a:moveTo>
                  <a:pt x="495012" y="353646"/>
                </a:moveTo>
                <a:cubicBezTo>
                  <a:pt x="495012" y="367629"/>
                  <a:pt x="483227" y="378965"/>
                  <a:pt x="468691" y="378965"/>
                </a:cubicBezTo>
                <a:cubicBezTo>
                  <a:pt x="454155" y="378965"/>
                  <a:pt x="442371" y="367629"/>
                  <a:pt x="442371" y="353646"/>
                </a:cubicBezTo>
                <a:cubicBezTo>
                  <a:pt x="442371" y="339662"/>
                  <a:pt x="454155" y="328326"/>
                  <a:pt x="468691" y="328326"/>
                </a:cubicBezTo>
                <a:cubicBezTo>
                  <a:pt x="483220" y="328319"/>
                  <a:pt x="495003" y="339644"/>
                  <a:pt x="495012" y="353621"/>
                </a:cubicBezTo>
                <a:cubicBezTo>
                  <a:pt x="495012" y="353629"/>
                  <a:pt x="495012" y="353638"/>
                  <a:pt x="495012" y="353646"/>
                </a:cubicBezTo>
                <a:close/>
                <a:moveTo>
                  <a:pt x="716723" y="353646"/>
                </a:moveTo>
                <a:cubicBezTo>
                  <a:pt x="716723" y="367629"/>
                  <a:pt x="704939" y="378965"/>
                  <a:pt x="690403" y="378965"/>
                </a:cubicBezTo>
                <a:cubicBezTo>
                  <a:pt x="675866" y="378965"/>
                  <a:pt x="664082" y="367629"/>
                  <a:pt x="664082" y="353646"/>
                </a:cubicBezTo>
                <a:cubicBezTo>
                  <a:pt x="664082" y="339662"/>
                  <a:pt x="675866" y="328326"/>
                  <a:pt x="690403" y="328326"/>
                </a:cubicBezTo>
                <a:cubicBezTo>
                  <a:pt x="704933" y="328319"/>
                  <a:pt x="716715" y="339644"/>
                  <a:pt x="716723" y="353621"/>
                </a:cubicBezTo>
                <a:cubicBezTo>
                  <a:pt x="716723" y="353629"/>
                  <a:pt x="716723" y="353638"/>
                  <a:pt x="716723" y="353646"/>
                </a:cubicBezTo>
                <a:close/>
                <a:moveTo>
                  <a:pt x="938435" y="353646"/>
                </a:moveTo>
                <a:cubicBezTo>
                  <a:pt x="938435" y="367629"/>
                  <a:pt x="926651" y="378965"/>
                  <a:pt x="912114" y="378965"/>
                </a:cubicBezTo>
                <a:cubicBezTo>
                  <a:pt x="897579" y="378965"/>
                  <a:pt x="885794" y="367629"/>
                  <a:pt x="885794" y="353646"/>
                </a:cubicBezTo>
                <a:cubicBezTo>
                  <a:pt x="885794" y="339662"/>
                  <a:pt x="897579" y="328326"/>
                  <a:pt x="912114" y="328326"/>
                </a:cubicBezTo>
                <a:cubicBezTo>
                  <a:pt x="926644" y="328319"/>
                  <a:pt x="938427" y="339644"/>
                  <a:pt x="938435" y="353621"/>
                </a:cubicBezTo>
                <a:cubicBezTo>
                  <a:pt x="938435" y="353629"/>
                  <a:pt x="938435" y="353638"/>
                  <a:pt x="938435" y="353646"/>
                </a:cubicBezTo>
                <a:close/>
                <a:moveTo>
                  <a:pt x="1160145" y="353646"/>
                </a:moveTo>
                <a:cubicBezTo>
                  <a:pt x="1160145" y="367629"/>
                  <a:pt x="1148361" y="378965"/>
                  <a:pt x="1133824" y="378965"/>
                </a:cubicBezTo>
                <a:cubicBezTo>
                  <a:pt x="1119288" y="378965"/>
                  <a:pt x="1107504" y="367629"/>
                  <a:pt x="1107504" y="353646"/>
                </a:cubicBezTo>
                <a:cubicBezTo>
                  <a:pt x="1107504" y="339662"/>
                  <a:pt x="1119288" y="328326"/>
                  <a:pt x="1133824" y="328326"/>
                </a:cubicBezTo>
                <a:cubicBezTo>
                  <a:pt x="1148353" y="328343"/>
                  <a:pt x="1160129" y="339669"/>
                  <a:pt x="1160145" y="353646"/>
                </a:cubicBezTo>
                <a:close/>
                <a:moveTo>
                  <a:pt x="51650" y="517858"/>
                </a:moveTo>
                <a:cubicBezTo>
                  <a:pt x="51650" y="531842"/>
                  <a:pt x="39866" y="543177"/>
                  <a:pt x="25329" y="543177"/>
                </a:cubicBezTo>
                <a:cubicBezTo>
                  <a:pt x="10793" y="543177"/>
                  <a:pt x="-991" y="531842"/>
                  <a:pt x="-991" y="517858"/>
                </a:cubicBezTo>
                <a:cubicBezTo>
                  <a:pt x="-991" y="503875"/>
                  <a:pt x="10793" y="492539"/>
                  <a:pt x="25329" y="492539"/>
                </a:cubicBezTo>
                <a:cubicBezTo>
                  <a:pt x="39860" y="492532"/>
                  <a:pt x="51642" y="503857"/>
                  <a:pt x="51650" y="517834"/>
                </a:cubicBezTo>
                <a:cubicBezTo>
                  <a:pt x="51650" y="517842"/>
                  <a:pt x="51650" y="517850"/>
                  <a:pt x="51650" y="517858"/>
                </a:cubicBezTo>
                <a:close/>
                <a:moveTo>
                  <a:pt x="273361" y="517858"/>
                </a:moveTo>
                <a:cubicBezTo>
                  <a:pt x="273361" y="531842"/>
                  <a:pt x="261577" y="543177"/>
                  <a:pt x="247041" y="543177"/>
                </a:cubicBezTo>
                <a:cubicBezTo>
                  <a:pt x="232505" y="543177"/>
                  <a:pt x="220720" y="531842"/>
                  <a:pt x="220720" y="517858"/>
                </a:cubicBezTo>
                <a:cubicBezTo>
                  <a:pt x="220720" y="503875"/>
                  <a:pt x="232505" y="492539"/>
                  <a:pt x="247041" y="492539"/>
                </a:cubicBezTo>
                <a:cubicBezTo>
                  <a:pt x="261569" y="492555"/>
                  <a:pt x="273345" y="503881"/>
                  <a:pt x="273361" y="517858"/>
                </a:cubicBezTo>
                <a:close/>
                <a:moveTo>
                  <a:pt x="495012" y="517858"/>
                </a:moveTo>
                <a:cubicBezTo>
                  <a:pt x="495012" y="531842"/>
                  <a:pt x="483227" y="543177"/>
                  <a:pt x="468691" y="543177"/>
                </a:cubicBezTo>
                <a:cubicBezTo>
                  <a:pt x="454155" y="543177"/>
                  <a:pt x="442371" y="531842"/>
                  <a:pt x="442371" y="517858"/>
                </a:cubicBezTo>
                <a:cubicBezTo>
                  <a:pt x="442371" y="503875"/>
                  <a:pt x="454155" y="492539"/>
                  <a:pt x="468691" y="492539"/>
                </a:cubicBezTo>
                <a:cubicBezTo>
                  <a:pt x="483220" y="492532"/>
                  <a:pt x="495003" y="503857"/>
                  <a:pt x="495012" y="517834"/>
                </a:cubicBezTo>
                <a:cubicBezTo>
                  <a:pt x="495012" y="517842"/>
                  <a:pt x="495012" y="517850"/>
                  <a:pt x="495012" y="517858"/>
                </a:cubicBezTo>
                <a:close/>
                <a:moveTo>
                  <a:pt x="716723" y="517858"/>
                </a:moveTo>
                <a:cubicBezTo>
                  <a:pt x="716723" y="531842"/>
                  <a:pt x="704939" y="543177"/>
                  <a:pt x="690403" y="543177"/>
                </a:cubicBezTo>
                <a:cubicBezTo>
                  <a:pt x="675866" y="543177"/>
                  <a:pt x="664082" y="531842"/>
                  <a:pt x="664082" y="517858"/>
                </a:cubicBezTo>
                <a:cubicBezTo>
                  <a:pt x="664082" y="503875"/>
                  <a:pt x="675866" y="492539"/>
                  <a:pt x="690403" y="492539"/>
                </a:cubicBezTo>
                <a:cubicBezTo>
                  <a:pt x="704933" y="492532"/>
                  <a:pt x="716715" y="503857"/>
                  <a:pt x="716723" y="517834"/>
                </a:cubicBezTo>
                <a:cubicBezTo>
                  <a:pt x="716723" y="517842"/>
                  <a:pt x="716723" y="517850"/>
                  <a:pt x="716723" y="517858"/>
                </a:cubicBezTo>
                <a:close/>
                <a:moveTo>
                  <a:pt x="938435" y="517858"/>
                </a:moveTo>
                <a:cubicBezTo>
                  <a:pt x="938435" y="531842"/>
                  <a:pt x="926651" y="543177"/>
                  <a:pt x="912114" y="543177"/>
                </a:cubicBezTo>
                <a:cubicBezTo>
                  <a:pt x="897579" y="543177"/>
                  <a:pt x="885794" y="531842"/>
                  <a:pt x="885794" y="517858"/>
                </a:cubicBezTo>
                <a:cubicBezTo>
                  <a:pt x="885794" y="503875"/>
                  <a:pt x="897579" y="492539"/>
                  <a:pt x="912114" y="492539"/>
                </a:cubicBezTo>
                <a:cubicBezTo>
                  <a:pt x="926644" y="492532"/>
                  <a:pt x="938427" y="503857"/>
                  <a:pt x="938435" y="517834"/>
                </a:cubicBezTo>
                <a:cubicBezTo>
                  <a:pt x="938435" y="517842"/>
                  <a:pt x="938435" y="517850"/>
                  <a:pt x="938435" y="517858"/>
                </a:cubicBezTo>
                <a:close/>
                <a:moveTo>
                  <a:pt x="1160145" y="517858"/>
                </a:moveTo>
                <a:cubicBezTo>
                  <a:pt x="1160145" y="531842"/>
                  <a:pt x="1148361" y="543177"/>
                  <a:pt x="1133824" y="543177"/>
                </a:cubicBezTo>
                <a:cubicBezTo>
                  <a:pt x="1119288" y="543177"/>
                  <a:pt x="1107504" y="531842"/>
                  <a:pt x="1107504" y="517858"/>
                </a:cubicBezTo>
                <a:cubicBezTo>
                  <a:pt x="1107504" y="503875"/>
                  <a:pt x="1119288" y="492539"/>
                  <a:pt x="1133824" y="492539"/>
                </a:cubicBezTo>
                <a:cubicBezTo>
                  <a:pt x="1148353" y="492555"/>
                  <a:pt x="1160129" y="503881"/>
                  <a:pt x="1160145" y="517858"/>
                </a:cubicBezTo>
                <a:close/>
                <a:moveTo>
                  <a:pt x="51650" y="682071"/>
                </a:moveTo>
                <a:cubicBezTo>
                  <a:pt x="51650" y="696054"/>
                  <a:pt x="39866" y="707390"/>
                  <a:pt x="25329" y="707390"/>
                </a:cubicBezTo>
                <a:cubicBezTo>
                  <a:pt x="10793" y="707390"/>
                  <a:pt x="-991" y="696054"/>
                  <a:pt x="-991" y="682071"/>
                </a:cubicBezTo>
                <a:cubicBezTo>
                  <a:pt x="-991" y="668087"/>
                  <a:pt x="10793" y="656751"/>
                  <a:pt x="25329" y="656751"/>
                </a:cubicBezTo>
                <a:cubicBezTo>
                  <a:pt x="39860" y="656744"/>
                  <a:pt x="51642" y="668069"/>
                  <a:pt x="51650" y="682046"/>
                </a:cubicBezTo>
                <a:cubicBezTo>
                  <a:pt x="51650" y="682054"/>
                  <a:pt x="51650" y="682062"/>
                  <a:pt x="51650" y="682071"/>
                </a:cubicBezTo>
                <a:close/>
                <a:moveTo>
                  <a:pt x="273361" y="682071"/>
                </a:moveTo>
                <a:cubicBezTo>
                  <a:pt x="273361" y="696054"/>
                  <a:pt x="261577" y="707390"/>
                  <a:pt x="247041" y="707390"/>
                </a:cubicBezTo>
                <a:cubicBezTo>
                  <a:pt x="232505" y="707390"/>
                  <a:pt x="220720" y="696054"/>
                  <a:pt x="220720" y="682071"/>
                </a:cubicBezTo>
                <a:cubicBezTo>
                  <a:pt x="220720" y="668087"/>
                  <a:pt x="232505" y="656751"/>
                  <a:pt x="247041" y="656751"/>
                </a:cubicBezTo>
                <a:cubicBezTo>
                  <a:pt x="261569" y="656767"/>
                  <a:pt x="273345" y="668094"/>
                  <a:pt x="273361" y="682071"/>
                </a:cubicBezTo>
                <a:close/>
                <a:moveTo>
                  <a:pt x="495012" y="682071"/>
                </a:moveTo>
                <a:cubicBezTo>
                  <a:pt x="495012" y="696054"/>
                  <a:pt x="483227" y="707390"/>
                  <a:pt x="468691" y="707390"/>
                </a:cubicBezTo>
                <a:cubicBezTo>
                  <a:pt x="454155" y="707390"/>
                  <a:pt x="442371" y="696054"/>
                  <a:pt x="442371" y="682071"/>
                </a:cubicBezTo>
                <a:cubicBezTo>
                  <a:pt x="442371" y="668087"/>
                  <a:pt x="454155" y="656751"/>
                  <a:pt x="468691" y="656751"/>
                </a:cubicBezTo>
                <a:cubicBezTo>
                  <a:pt x="483220" y="656744"/>
                  <a:pt x="495003" y="668069"/>
                  <a:pt x="495012" y="682046"/>
                </a:cubicBezTo>
                <a:cubicBezTo>
                  <a:pt x="495012" y="682054"/>
                  <a:pt x="495012" y="682062"/>
                  <a:pt x="495012" y="682071"/>
                </a:cubicBezTo>
                <a:close/>
                <a:moveTo>
                  <a:pt x="716723" y="682071"/>
                </a:moveTo>
                <a:cubicBezTo>
                  <a:pt x="716723" y="696054"/>
                  <a:pt x="704939" y="707390"/>
                  <a:pt x="690403" y="707390"/>
                </a:cubicBezTo>
                <a:cubicBezTo>
                  <a:pt x="675866" y="707390"/>
                  <a:pt x="664082" y="696054"/>
                  <a:pt x="664082" y="682071"/>
                </a:cubicBezTo>
                <a:cubicBezTo>
                  <a:pt x="664082" y="668087"/>
                  <a:pt x="675866" y="656751"/>
                  <a:pt x="690403" y="656751"/>
                </a:cubicBezTo>
                <a:cubicBezTo>
                  <a:pt x="704933" y="656744"/>
                  <a:pt x="716715" y="668069"/>
                  <a:pt x="716723" y="682046"/>
                </a:cubicBezTo>
                <a:cubicBezTo>
                  <a:pt x="716723" y="682054"/>
                  <a:pt x="716723" y="682062"/>
                  <a:pt x="716723" y="682071"/>
                </a:cubicBezTo>
                <a:close/>
                <a:moveTo>
                  <a:pt x="938435" y="682071"/>
                </a:moveTo>
                <a:cubicBezTo>
                  <a:pt x="938435" y="696054"/>
                  <a:pt x="926651" y="707390"/>
                  <a:pt x="912114" y="707390"/>
                </a:cubicBezTo>
                <a:cubicBezTo>
                  <a:pt x="897579" y="707390"/>
                  <a:pt x="885794" y="696054"/>
                  <a:pt x="885794" y="682071"/>
                </a:cubicBezTo>
                <a:cubicBezTo>
                  <a:pt x="885794" y="668087"/>
                  <a:pt x="897579" y="656751"/>
                  <a:pt x="912114" y="656751"/>
                </a:cubicBezTo>
                <a:cubicBezTo>
                  <a:pt x="926644" y="656744"/>
                  <a:pt x="938427" y="668069"/>
                  <a:pt x="938435" y="682046"/>
                </a:cubicBezTo>
                <a:cubicBezTo>
                  <a:pt x="938435" y="682054"/>
                  <a:pt x="938435" y="682062"/>
                  <a:pt x="938435" y="682071"/>
                </a:cubicBezTo>
                <a:close/>
                <a:moveTo>
                  <a:pt x="1160145" y="682071"/>
                </a:moveTo>
                <a:cubicBezTo>
                  <a:pt x="1160145" y="696054"/>
                  <a:pt x="1148361" y="707390"/>
                  <a:pt x="1133824" y="707390"/>
                </a:cubicBezTo>
                <a:cubicBezTo>
                  <a:pt x="1119288" y="707390"/>
                  <a:pt x="1107504" y="696054"/>
                  <a:pt x="1107504" y="682071"/>
                </a:cubicBezTo>
                <a:cubicBezTo>
                  <a:pt x="1107504" y="668087"/>
                  <a:pt x="1119288" y="656751"/>
                  <a:pt x="1133824" y="656751"/>
                </a:cubicBezTo>
                <a:cubicBezTo>
                  <a:pt x="1148353" y="656767"/>
                  <a:pt x="1160129" y="668094"/>
                  <a:pt x="1160145" y="682071"/>
                </a:cubicBezTo>
                <a:close/>
              </a:path>
            </a:pathLst>
          </a:custGeom>
          <a:solidFill>
            <a:srgbClr val="1E46EB"/>
          </a:solidFill>
          <a:ln/>
        </p:spPr>
      </p:sp>
      <p:sp>
        <p:nvSpPr>
          <p:cNvPr id="6" name="Text 1"/>
          <p:cNvSpPr/>
          <p:nvPr/>
        </p:nvSpPr>
        <p:spPr>
          <a:xfrm>
            <a:off x="10201275" y="669925"/>
            <a:ext cx="1160145" cy="707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595630" y="575945"/>
            <a:ext cx="947483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AI应用全景与理性观</a:t>
            </a:r>
            <a:endParaRPr lang="en-US" sz="1600" dirty="0"/>
          </a:p>
        </p:txBody>
      </p:sp>
      <p:pic>
        <p:nvPicPr>
          <p:cNvPr id="8" name="Image 3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5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82930" y="1668145"/>
            <a:ext cx="1055497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应用领域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595630" y="2186940"/>
            <a:ext cx="10868025" cy="3565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用信息图归纳AI的六大应用领域：语音、视觉、推荐、交通、家居和教育，帮助学生形成全景式认知。</a:t>
            </a:r>
            <a:endParaRPr lang="en-US" sz="1600" dirty="0"/>
          </a:p>
        </p:txBody>
      </p:sp>
      <p:sp>
        <p:nvSpPr>
          <p:cNvPr id="11" name="Text 5"/>
          <p:cNvSpPr/>
          <p:nvPr/>
        </p:nvSpPr>
        <p:spPr>
          <a:xfrm>
            <a:off x="4566920" y="3970020"/>
            <a:ext cx="637560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理性提示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4592320" y="4382135"/>
            <a:ext cx="6375400" cy="6401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强调数据并非万能，算法也会犯错，人类需要对AI的行为和决策承担最终责任，鼓励学生保持批判思维。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9-d2v6sgdnfo2stf9dkco0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3"/>
          <a:srcRect l="0" r="0" t="3182" b="3182"/>
          <a:stretch/>
        </p:blipFill>
        <p:spPr>
          <a:xfrm rot="3660000">
            <a:off x="866140" y="1471930"/>
            <a:ext cx="1496060" cy="136271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10724515" y="549275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" name="Text 1"/>
          <p:cNvSpPr/>
          <p:nvPr/>
        </p:nvSpPr>
        <p:spPr>
          <a:xfrm>
            <a:off x="10724515" y="549275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2" descr="https://kimi-img.moonshot.cn/pub/slides/slides_tmpl/image/25-09-08-13:48:51-d2v6sgtnfo2stf9dkcp0.png">    </p:cNvPr>
          <p:cNvPicPr>
            <a:picLocks noChangeAspect="1"/>
          </p:cNvPicPr>
          <p:nvPr/>
        </p:nvPicPr>
        <p:blipFill>
          <a:blip r:embed="rId4"/>
          <a:srcRect l="0" r="0" t="0" b="6067"/>
          <a:stretch/>
        </p:blipFill>
        <p:spPr>
          <a:xfrm>
            <a:off x="1779905" y="811530"/>
            <a:ext cx="9013825" cy="604647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490720" y="1254125"/>
            <a:ext cx="3592195" cy="1460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4096385" y="2736850"/>
            <a:ext cx="413321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课后微任务</a:t>
            </a:r>
            <a:endParaRPr lang="en-US" sz="1600" dirty="0"/>
          </a:p>
        </p:txBody>
      </p:sp>
      <p:pic>
        <p:nvPicPr>
          <p:cNvPr id="9" name="Image 3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5"/>
          <a:srcRect l="0" r="0" t="3182" b="3182"/>
          <a:stretch/>
        </p:blipFill>
        <p:spPr>
          <a:xfrm rot="3660000">
            <a:off x="9911080" y="3326130"/>
            <a:ext cx="1117600" cy="1017905"/>
          </a:xfrm>
          <a:prstGeom prst="rect">
            <a:avLst/>
          </a:prstGeom>
        </p:spPr>
      </p:pic>
      <p:sp>
        <p:nvSpPr>
          <p:cNvPr id="10" name="Shape 4"/>
          <p:cNvSpPr/>
          <p:nvPr/>
        </p:nvSpPr>
        <p:spPr>
          <a:xfrm>
            <a:off x="860425" y="4230370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5"/>
          <p:cNvSpPr/>
          <p:nvPr/>
        </p:nvSpPr>
        <p:spPr>
          <a:xfrm>
            <a:off x="860425" y="4230370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3"/>
          <a:srcRect l="38804" r="38804" t="0" b="0"/>
          <a:stretch/>
        </p:blipFill>
        <p:spPr>
          <a:xfrm>
            <a:off x="8196580" y="1719580"/>
            <a:ext cx="3224530" cy="443801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4"/>
          <a:srcRect l="38804" r="38804" t="0" b="0"/>
          <a:stretch/>
        </p:blipFill>
        <p:spPr>
          <a:xfrm>
            <a:off x="4498340" y="1719580"/>
            <a:ext cx="3224530" cy="4438015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5"/>
          <a:srcRect l="38804" r="38804" t="0" b="0"/>
          <a:stretch/>
        </p:blipFill>
        <p:spPr>
          <a:xfrm>
            <a:off x="847090" y="1719580"/>
            <a:ext cx="3224530" cy="4438015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9987895" y="4526280"/>
            <a:ext cx="40640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7" name="Text 1"/>
          <p:cNvSpPr/>
          <p:nvPr/>
        </p:nvSpPr>
        <p:spPr>
          <a:xfrm>
            <a:off x="595630" y="575945"/>
            <a:ext cx="843470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回家捉AI30秒分享</a:t>
            </a:r>
            <a:endParaRPr lang="en-US" sz="1600" dirty="0"/>
          </a:p>
        </p:txBody>
      </p:sp>
      <p:pic>
        <p:nvPicPr>
          <p:cNvPr id="8" name="Image 4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6"/>
          <a:srcRect l="0" r="0" t="3182" b="3182"/>
          <a:stretch/>
        </p:blipFill>
        <p:spPr>
          <a:xfrm rot="3660000">
            <a:off x="10095865" y="591820"/>
            <a:ext cx="1384935" cy="1261745"/>
          </a:xfrm>
          <a:prstGeom prst="rect">
            <a:avLst/>
          </a:prstGeom>
        </p:spPr>
      </p:pic>
      <p:pic>
        <p:nvPicPr>
          <p:cNvPr id="9" name="Image 5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7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sp>
        <p:nvSpPr>
          <p:cNvPr id="10" name="Text 2"/>
          <p:cNvSpPr/>
          <p:nvPr/>
        </p:nvSpPr>
        <p:spPr>
          <a:xfrm>
            <a:off x="1207135" y="2134235"/>
            <a:ext cx="263144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任务布置</a:t>
            </a:r>
            <a:endParaRPr lang="en-US" sz="1600" dirty="0"/>
          </a:p>
        </p:txBody>
      </p:sp>
      <p:sp>
        <p:nvSpPr>
          <p:cNvPr id="11" name="Text 3"/>
          <p:cNvSpPr/>
          <p:nvPr/>
        </p:nvSpPr>
        <p:spPr>
          <a:xfrm>
            <a:off x="1207135" y="2945765"/>
            <a:ext cx="2631440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布置微作业：回家找一处AI应用，拍照或录屏30秒，下节课前上传班级群，鼓励学生在生活中发现AI。</a:t>
            </a:r>
            <a:endParaRPr lang="en-US" sz="1600" dirty="0"/>
          </a:p>
        </p:txBody>
      </p:sp>
      <p:sp>
        <p:nvSpPr>
          <p:cNvPr id="12" name="Text 4"/>
          <p:cNvSpPr/>
          <p:nvPr/>
        </p:nvSpPr>
        <p:spPr>
          <a:xfrm>
            <a:off x="4896485" y="2134235"/>
            <a:ext cx="263144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提交方式</a:t>
            </a:r>
            <a:endParaRPr lang="en-US" sz="1600" dirty="0"/>
          </a:p>
        </p:txBody>
      </p:sp>
      <p:sp>
        <p:nvSpPr>
          <p:cNvPr id="13" name="Text 5"/>
          <p:cNvSpPr/>
          <p:nvPr/>
        </p:nvSpPr>
        <p:spPr>
          <a:xfrm>
            <a:off x="4896485" y="2945765"/>
            <a:ext cx="2631440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提交方式为上传至班级群，教师提供评价建议：画面清楚、说明三句话、提出一个问题，鼓励学生积极参与。</a:t>
            </a:r>
            <a:endParaRPr lang="en-US" sz="1600" dirty="0"/>
          </a:p>
        </p:txBody>
      </p:sp>
      <p:sp>
        <p:nvSpPr>
          <p:cNvPr id="14" name="Text 6"/>
          <p:cNvSpPr/>
          <p:nvPr/>
        </p:nvSpPr>
        <p:spPr>
          <a:xfrm>
            <a:off x="8585835" y="2134235"/>
            <a:ext cx="263144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激励措施</a:t>
            </a:r>
            <a:endParaRPr lang="en-US" sz="1600" dirty="0"/>
          </a:p>
        </p:txBody>
      </p:sp>
      <p:sp>
        <p:nvSpPr>
          <p:cNvPr id="15" name="Text 7"/>
          <p:cNvSpPr/>
          <p:nvPr/>
        </p:nvSpPr>
        <p:spPr>
          <a:xfrm>
            <a:off x="8585835" y="2945765"/>
            <a:ext cx="2631440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教师承诺选3个趣味案例在下节课展示，形成正向激励，鼓励学生用心完成作业，提升学习兴趣。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9:04-d2v6sk5nfo2stf9dkd90.jpg">    </p:cNvPr>
          <p:cNvPicPr>
            <a:picLocks noChangeAspect="1"/>
          </p:cNvPicPr>
          <p:nvPr/>
        </p:nvPicPr>
        <p:blipFill>
          <a:blip r:embed="rId2"/>
          <a:srcRect l="0" r="0" t="81" b="81"/>
          <a:stretch/>
        </p:blipFill>
        <p:spPr>
          <a:xfrm rot="21600000">
            <a:off x="0" y="0"/>
            <a:ext cx="12213590" cy="68707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620" y="1277620"/>
            <a:ext cx="4873625" cy="2832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8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865505" y="817245"/>
            <a:ext cx="471678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 FOR WATCHING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793615" y="3817620"/>
            <a:ext cx="1160145" cy="638810"/>
          </a:xfrm>
          <a:custGeom>
            <a:avLst/>
            <a:gdLst/>
            <a:ahLst/>
            <a:cxnLst/>
            <a:rect l="l" t="t" r="r" b="b"/>
            <a:pathLst>
              <a:path w="1160145" h="638810">
                <a:moveTo>
                  <a:pt x="51650" y="22775"/>
                </a:moveTo>
                <a:cubicBezTo>
                  <a:pt x="51650" y="35403"/>
                  <a:pt x="39866" y="45640"/>
                  <a:pt x="25329" y="45640"/>
                </a:cubicBezTo>
                <a:cubicBezTo>
                  <a:pt x="10793" y="45640"/>
                  <a:pt x="-991" y="35403"/>
                  <a:pt x="-991" y="22775"/>
                </a:cubicBezTo>
                <a:cubicBezTo>
                  <a:pt x="-991" y="10148"/>
                  <a:pt x="10793" y="-89"/>
                  <a:pt x="25329" y="-89"/>
                </a:cubicBezTo>
                <a:cubicBezTo>
                  <a:pt x="39860" y="-95"/>
                  <a:pt x="51642" y="10133"/>
                  <a:pt x="51650" y="22753"/>
                </a:cubicBezTo>
                <a:cubicBezTo>
                  <a:pt x="51650" y="22761"/>
                  <a:pt x="51650" y="22768"/>
                  <a:pt x="51650" y="22775"/>
                </a:cubicBezTo>
                <a:close/>
                <a:moveTo>
                  <a:pt x="273361" y="22775"/>
                </a:moveTo>
                <a:cubicBezTo>
                  <a:pt x="273361" y="35403"/>
                  <a:pt x="261577" y="45640"/>
                  <a:pt x="247041" y="45640"/>
                </a:cubicBezTo>
                <a:cubicBezTo>
                  <a:pt x="232505" y="45640"/>
                  <a:pt x="220720" y="35403"/>
                  <a:pt x="220720" y="22775"/>
                </a:cubicBezTo>
                <a:cubicBezTo>
                  <a:pt x="220720" y="10148"/>
                  <a:pt x="232505" y="-89"/>
                  <a:pt x="247041" y="-89"/>
                </a:cubicBezTo>
                <a:cubicBezTo>
                  <a:pt x="261569" y="-74"/>
                  <a:pt x="273345" y="10154"/>
                  <a:pt x="273361" y="22775"/>
                </a:cubicBezTo>
                <a:close/>
                <a:moveTo>
                  <a:pt x="495012" y="22775"/>
                </a:moveTo>
                <a:cubicBezTo>
                  <a:pt x="495012" y="35403"/>
                  <a:pt x="483227" y="45640"/>
                  <a:pt x="468691" y="45640"/>
                </a:cubicBezTo>
                <a:cubicBezTo>
                  <a:pt x="454155" y="45640"/>
                  <a:pt x="442371" y="35403"/>
                  <a:pt x="442371" y="22775"/>
                </a:cubicBezTo>
                <a:cubicBezTo>
                  <a:pt x="442371" y="10148"/>
                  <a:pt x="454155" y="-89"/>
                  <a:pt x="468691" y="-89"/>
                </a:cubicBezTo>
                <a:cubicBezTo>
                  <a:pt x="483220" y="-95"/>
                  <a:pt x="495003" y="10133"/>
                  <a:pt x="495012" y="22753"/>
                </a:cubicBezTo>
                <a:cubicBezTo>
                  <a:pt x="495012" y="22761"/>
                  <a:pt x="495012" y="22768"/>
                  <a:pt x="495012" y="22775"/>
                </a:cubicBezTo>
                <a:close/>
                <a:moveTo>
                  <a:pt x="716723" y="22775"/>
                </a:moveTo>
                <a:cubicBezTo>
                  <a:pt x="716723" y="35403"/>
                  <a:pt x="704939" y="45640"/>
                  <a:pt x="690403" y="45640"/>
                </a:cubicBezTo>
                <a:cubicBezTo>
                  <a:pt x="675866" y="45640"/>
                  <a:pt x="664082" y="35403"/>
                  <a:pt x="664082" y="22775"/>
                </a:cubicBezTo>
                <a:cubicBezTo>
                  <a:pt x="664082" y="10148"/>
                  <a:pt x="675866" y="-89"/>
                  <a:pt x="690403" y="-89"/>
                </a:cubicBezTo>
                <a:cubicBezTo>
                  <a:pt x="704933" y="-95"/>
                  <a:pt x="716715" y="10133"/>
                  <a:pt x="716723" y="22753"/>
                </a:cubicBezTo>
                <a:cubicBezTo>
                  <a:pt x="716723" y="22761"/>
                  <a:pt x="716723" y="22768"/>
                  <a:pt x="716723" y="22775"/>
                </a:cubicBezTo>
                <a:close/>
                <a:moveTo>
                  <a:pt x="938435" y="22775"/>
                </a:moveTo>
                <a:cubicBezTo>
                  <a:pt x="938435" y="35403"/>
                  <a:pt x="926651" y="45640"/>
                  <a:pt x="912114" y="45640"/>
                </a:cubicBezTo>
                <a:cubicBezTo>
                  <a:pt x="897579" y="45640"/>
                  <a:pt x="885794" y="35403"/>
                  <a:pt x="885794" y="22775"/>
                </a:cubicBezTo>
                <a:cubicBezTo>
                  <a:pt x="885794" y="10148"/>
                  <a:pt x="897579" y="-89"/>
                  <a:pt x="912114" y="-89"/>
                </a:cubicBezTo>
                <a:cubicBezTo>
                  <a:pt x="926644" y="-95"/>
                  <a:pt x="938427" y="10133"/>
                  <a:pt x="938435" y="22753"/>
                </a:cubicBezTo>
                <a:cubicBezTo>
                  <a:pt x="938435" y="22761"/>
                  <a:pt x="938435" y="22768"/>
                  <a:pt x="938435" y="22775"/>
                </a:cubicBezTo>
                <a:close/>
                <a:moveTo>
                  <a:pt x="1160145" y="22775"/>
                </a:moveTo>
                <a:cubicBezTo>
                  <a:pt x="1160145" y="35403"/>
                  <a:pt x="1148361" y="45640"/>
                  <a:pt x="1133824" y="45640"/>
                </a:cubicBezTo>
                <a:cubicBezTo>
                  <a:pt x="1119288" y="45640"/>
                  <a:pt x="1107504" y="35403"/>
                  <a:pt x="1107504" y="22775"/>
                </a:cubicBezTo>
                <a:cubicBezTo>
                  <a:pt x="1107504" y="10148"/>
                  <a:pt x="1119288" y="-89"/>
                  <a:pt x="1133824" y="-89"/>
                </a:cubicBezTo>
                <a:cubicBezTo>
                  <a:pt x="1148353" y="-74"/>
                  <a:pt x="1160129" y="10154"/>
                  <a:pt x="1160145" y="22775"/>
                </a:cubicBezTo>
                <a:close/>
                <a:moveTo>
                  <a:pt x="51650" y="171068"/>
                </a:moveTo>
                <a:cubicBezTo>
                  <a:pt x="51650" y="183696"/>
                  <a:pt x="39866" y="193933"/>
                  <a:pt x="25329" y="193933"/>
                </a:cubicBezTo>
                <a:cubicBezTo>
                  <a:pt x="10793" y="193933"/>
                  <a:pt x="-991" y="183696"/>
                  <a:pt x="-991" y="171068"/>
                </a:cubicBezTo>
                <a:cubicBezTo>
                  <a:pt x="-991" y="158440"/>
                  <a:pt x="10793" y="148203"/>
                  <a:pt x="25329" y="148203"/>
                </a:cubicBezTo>
                <a:cubicBezTo>
                  <a:pt x="39860" y="148197"/>
                  <a:pt x="51642" y="158425"/>
                  <a:pt x="51650" y="171047"/>
                </a:cubicBezTo>
                <a:cubicBezTo>
                  <a:pt x="51650" y="171054"/>
                  <a:pt x="51650" y="171061"/>
                  <a:pt x="51650" y="171068"/>
                </a:cubicBezTo>
                <a:close/>
                <a:moveTo>
                  <a:pt x="273361" y="171068"/>
                </a:moveTo>
                <a:cubicBezTo>
                  <a:pt x="273361" y="183696"/>
                  <a:pt x="261577" y="193933"/>
                  <a:pt x="247041" y="193933"/>
                </a:cubicBezTo>
                <a:cubicBezTo>
                  <a:pt x="232505" y="193933"/>
                  <a:pt x="220720" y="183696"/>
                  <a:pt x="220720" y="171068"/>
                </a:cubicBezTo>
                <a:cubicBezTo>
                  <a:pt x="220720" y="158440"/>
                  <a:pt x="232505" y="148203"/>
                  <a:pt x="247041" y="148203"/>
                </a:cubicBezTo>
                <a:cubicBezTo>
                  <a:pt x="261569" y="148218"/>
                  <a:pt x="273345" y="158446"/>
                  <a:pt x="273361" y="171068"/>
                </a:cubicBezTo>
                <a:close/>
                <a:moveTo>
                  <a:pt x="495012" y="171068"/>
                </a:moveTo>
                <a:cubicBezTo>
                  <a:pt x="495012" y="183696"/>
                  <a:pt x="483227" y="193933"/>
                  <a:pt x="468691" y="193933"/>
                </a:cubicBezTo>
                <a:cubicBezTo>
                  <a:pt x="454155" y="193933"/>
                  <a:pt x="442371" y="183696"/>
                  <a:pt x="442371" y="171068"/>
                </a:cubicBezTo>
                <a:cubicBezTo>
                  <a:pt x="442371" y="158440"/>
                  <a:pt x="454155" y="148203"/>
                  <a:pt x="468691" y="148203"/>
                </a:cubicBezTo>
                <a:cubicBezTo>
                  <a:pt x="483220" y="148197"/>
                  <a:pt x="495003" y="158425"/>
                  <a:pt x="495012" y="171047"/>
                </a:cubicBezTo>
                <a:cubicBezTo>
                  <a:pt x="495012" y="171054"/>
                  <a:pt x="495012" y="171061"/>
                  <a:pt x="495012" y="171068"/>
                </a:cubicBezTo>
                <a:close/>
                <a:moveTo>
                  <a:pt x="716723" y="171068"/>
                </a:moveTo>
                <a:cubicBezTo>
                  <a:pt x="716723" y="183696"/>
                  <a:pt x="704939" y="193933"/>
                  <a:pt x="690403" y="193933"/>
                </a:cubicBezTo>
                <a:cubicBezTo>
                  <a:pt x="675866" y="193933"/>
                  <a:pt x="664082" y="183696"/>
                  <a:pt x="664082" y="171068"/>
                </a:cubicBezTo>
                <a:cubicBezTo>
                  <a:pt x="664082" y="158440"/>
                  <a:pt x="675866" y="148203"/>
                  <a:pt x="690403" y="148203"/>
                </a:cubicBezTo>
                <a:cubicBezTo>
                  <a:pt x="704933" y="148197"/>
                  <a:pt x="716715" y="158425"/>
                  <a:pt x="716723" y="171047"/>
                </a:cubicBezTo>
                <a:cubicBezTo>
                  <a:pt x="716723" y="171054"/>
                  <a:pt x="716723" y="171061"/>
                  <a:pt x="716723" y="171068"/>
                </a:cubicBezTo>
                <a:close/>
                <a:moveTo>
                  <a:pt x="938435" y="171068"/>
                </a:moveTo>
                <a:cubicBezTo>
                  <a:pt x="938435" y="183696"/>
                  <a:pt x="926651" y="193933"/>
                  <a:pt x="912114" y="193933"/>
                </a:cubicBezTo>
                <a:cubicBezTo>
                  <a:pt x="897579" y="193933"/>
                  <a:pt x="885794" y="183696"/>
                  <a:pt x="885794" y="171068"/>
                </a:cubicBezTo>
                <a:cubicBezTo>
                  <a:pt x="885794" y="158440"/>
                  <a:pt x="897579" y="148203"/>
                  <a:pt x="912114" y="148203"/>
                </a:cubicBezTo>
                <a:cubicBezTo>
                  <a:pt x="926644" y="148197"/>
                  <a:pt x="938427" y="158425"/>
                  <a:pt x="938435" y="171047"/>
                </a:cubicBezTo>
                <a:cubicBezTo>
                  <a:pt x="938435" y="171054"/>
                  <a:pt x="938435" y="171061"/>
                  <a:pt x="938435" y="171068"/>
                </a:cubicBezTo>
                <a:close/>
                <a:moveTo>
                  <a:pt x="1160145" y="171068"/>
                </a:moveTo>
                <a:cubicBezTo>
                  <a:pt x="1160145" y="183696"/>
                  <a:pt x="1148361" y="193933"/>
                  <a:pt x="1133824" y="193933"/>
                </a:cubicBezTo>
                <a:cubicBezTo>
                  <a:pt x="1119288" y="193933"/>
                  <a:pt x="1107504" y="183696"/>
                  <a:pt x="1107504" y="171068"/>
                </a:cubicBezTo>
                <a:cubicBezTo>
                  <a:pt x="1107504" y="158440"/>
                  <a:pt x="1119288" y="148203"/>
                  <a:pt x="1133824" y="148203"/>
                </a:cubicBezTo>
                <a:cubicBezTo>
                  <a:pt x="1148353" y="148218"/>
                  <a:pt x="1160129" y="158446"/>
                  <a:pt x="1160145" y="171068"/>
                </a:cubicBezTo>
                <a:close/>
                <a:moveTo>
                  <a:pt x="51650" y="319360"/>
                </a:moveTo>
                <a:cubicBezTo>
                  <a:pt x="51650" y="331988"/>
                  <a:pt x="39866" y="342225"/>
                  <a:pt x="25329" y="342225"/>
                </a:cubicBezTo>
                <a:cubicBezTo>
                  <a:pt x="10793" y="342225"/>
                  <a:pt x="-991" y="331988"/>
                  <a:pt x="-991" y="319360"/>
                </a:cubicBezTo>
                <a:cubicBezTo>
                  <a:pt x="-991" y="306732"/>
                  <a:pt x="10793" y="296496"/>
                  <a:pt x="25329" y="296496"/>
                </a:cubicBezTo>
                <a:cubicBezTo>
                  <a:pt x="39860" y="296490"/>
                  <a:pt x="51642" y="306717"/>
                  <a:pt x="51650" y="319338"/>
                </a:cubicBezTo>
                <a:cubicBezTo>
                  <a:pt x="51650" y="319345"/>
                  <a:pt x="51650" y="319353"/>
                  <a:pt x="51650" y="319360"/>
                </a:cubicBezTo>
                <a:close/>
                <a:moveTo>
                  <a:pt x="273361" y="319360"/>
                </a:moveTo>
                <a:cubicBezTo>
                  <a:pt x="273361" y="331988"/>
                  <a:pt x="261577" y="342225"/>
                  <a:pt x="247041" y="342225"/>
                </a:cubicBezTo>
                <a:cubicBezTo>
                  <a:pt x="232505" y="342225"/>
                  <a:pt x="220720" y="331988"/>
                  <a:pt x="220720" y="319360"/>
                </a:cubicBezTo>
                <a:cubicBezTo>
                  <a:pt x="220720" y="306732"/>
                  <a:pt x="232505" y="296496"/>
                  <a:pt x="247041" y="296496"/>
                </a:cubicBezTo>
                <a:cubicBezTo>
                  <a:pt x="261569" y="296511"/>
                  <a:pt x="273345" y="306739"/>
                  <a:pt x="273361" y="319360"/>
                </a:cubicBezTo>
                <a:close/>
                <a:moveTo>
                  <a:pt x="495012" y="319360"/>
                </a:moveTo>
                <a:cubicBezTo>
                  <a:pt x="495012" y="331988"/>
                  <a:pt x="483227" y="342225"/>
                  <a:pt x="468691" y="342225"/>
                </a:cubicBezTo>
                <a:cubicBezTo>
                  <a:pt x="454155" y="342225"/>
                  <a:pt x="442371" y="331988"/>
                  <a:pt x="442371" y="319360"/>
                </a:cubicBezTo>
                <a:cubicBezTo>
                  <a:pt x="442371" y="306732"/>
                  <a:pt x="454155" y="296496"/>
                  <a:pt x="468691" y="296496"/>
                </a:cubicBezTo>
                <a:cubicBezTo>
                  <a:pt x="483220" y="296490"/>
                  <a:pt x="495003" y="306717"/>
                  <a:pt x="495012" y="319338"/>
                </a:cubicBezTo>
                <a:cubicBezTo>
                  <a:pt x="495012" y="319345"/>
                  <a:pt x="495012" y="319353"/>
                  <a:pt x="495012" y="319360"/>
                </a:cubicBezTo>
                <a:close/>
                <a:moveTo>
                  <a:pt x="716723" y="319360"/>
                </a:moveTo>
                <a:cubicBezTo>
                  <a:pt x="716723" y="331988"/>
                  <a:pt x="704939" y="342225"/>
                  <a:pt x="690403" y="342225"/>
                </a:cubicBezTo>
                <a:cubicBezTo>
                  <a:pt x="675866" y="342225"/>
                  <a:pt x="664082" y="331988"/>
                  <a:pt x="664082" y="319360"/>
                </a:cubicBezTo>
                <a:cubicBezTo>
                  <a:pt x="664082" y="306732"/>
                  <a:pt x="675866" y="296496"/>
                  <a:pt x="690403" y="296496"/>
                </a:cubicBezTo>
                <a:cubicBezTo>
                  <a:pt x="704933" y="296490"/>
                  <a:pt x="716715" y="306717"/>
                  <a:pt x="716723" y="319338"/>
                </a:cubicBezTo>
                <a:cubicBezTo>
                  <a:pt x="716723" y="319345"/>
                  <a:pt x="716723" y="319353"/>
                  <a:pt x="716723" y="319360"/>
                </a:cubicBezTo>
                <a:close/>
                <a:moveTo>
                  <a:pt x="938435" y="319360"/>
                </a:moveTo>
                <a:cubicBezTo>
                  <a:pt x="938435" y="331988"/>
                  <a:pt x="926651" y="342225"/>
                  <a:pt x="912114" y="342225"/>
                </a:cubicBezTo>
                <a:cubicBezTo>
                  <a:pt x="897579" y="342225"/>
                  <a:pt x="885794" y="331988"/>
                  <a:pt x="885794" y="319360"/>
                </a:cubicBezTo>
                <a:cubicBezTo>
                  <a:pt x="885794" y="306732"/>
                  <a:pt x="897579" y="296496"/>
                  <a:pt x="912114" y="296496"/>
                </a:cubicBezTo>
                <a:cubicBezTo>
                  <a:pt x="926644" y="296490"/>
                  <a:pt x="938427" y="306717"/>
                  <a:pt x="938435" y="319338"/>
                </a:cubicBezTo>
                <a:cubicBezTo>
                  <a:pt x="938435" y="319345"/>
                  <a:pt x="938435" y="319353"/>
                  <a:pt x="938435" y="319360"/>
                </a:cubicBezTo>
                <a:close/>
                <a:moveTo>
                  <a:pt x="1160145" y="319360"/>
                </a:moveTo>
                <a:cubicBezTo>
                  <a:pt x="1160145" y="331988"/>
                  <a:pt x="1148361" y="342225"/>
                  <a:pt x="1133824" y="342225"/>
                </a:cubicBezTo>
                <a:cubicBezTo>
                  <a:pt x="1119288" y="342225"/>
                  <a:pt x="1107504" y="331988"/>
                  <a:pt x="1107504" y="319360"/>
                </a:cubicBezTo>
                <a:cubicBezTo>
                  <a:pt x="1107504" y="306732"/>
                  <a:pt x="1119288" y="296496"/>
                  <a:pt x="1133824" y="296496"/>
                </a:cubicBezTo>
                <a:cubicBezTo>
                  <a:pt x="1148353" y="296511"/>
                  <a:pt x="1160129" y="306739"/>
                  <a:pt x="1160145" y="319360"/>
                </a:cubicBezTo>
                <a:close/>
                <a:moveTo>
                  <a:pt x="51650" y="467653"/>
                </a:moveTo>
                <a:cubicBezTo>
                  <a:pt x="51650" y="480281"/>
                  <a:pt x="39866" y="490518"/>
                  <a:pt x="25329" y="490518"/>
                </a:cubicBezTo>
                <a:cubicBezTo>
                  <a:pt x="10793" y="490518"/>
                  <a:pt x="-991" y="480281"/>
                  <a:pt x="-991" y="467653"/>
                </a:cubicBezTo>
                <a:cubicBezTo>
                  <a:pt x="-991" y="455025"/>
                  <a:pt x="10793" y="444788"/>
                  <a:pt x="25329" y="444788"/>
                </a:cubicBezTo>
                <a:cubicBezTo>
                  <a:pt x="39860" y="444782"/>
                  <a:pt x="51642" y="455009"/>
                  <a:pt x="51650" y="467631"/>
                </a:cubicBezTo>
                <a:cubicBezTo>
                  <a:pt x="51650" y="467639"/>
                  <a:pt x="51650" y="467646"/>
                  <a:pt x="51650" y="467653"/>
                </a:cubicBezTo>
                <a:close/>
                <a:moveTo>
                  <a:pt x="273361" y="467653"/>
                </a:moveTo>
                <a:cubicBezTo>
                  <a:pt x="273361" y="480281"/>
                  <a:pt x="261577" y="490518"/>
                  <a:pt x="247041" y="490518"/>
                </a:cubicBezTo>
                <a:cubicBezTo>
                  <a:pt x="232505" y="490518"/>
                  <a:pt x="220720" y="480281"/>
                  <a:pt x="220720" y="467653"/>
                </a:cubicBezTo>
                <a:cubicBezTo>
                  <a:pt x="220720" y="455025"/>
                  <a:pt x="232505" y="444788"/>
                  <a:pt x="247041" y="444788"/>
                </a:cubicBezTo>
                <a:cubicBezTo>
                  <a:pt x="261569" y="444803"/>
                  <a:pt x="273345" y="455031"/>
                  <a:pt x="273361" y="467653"/>
                </a:cubicBezTo>
                <a:close/>
                <a:moveTo>
                  <a:pt x="495012" y="467653"/>
                </a:moveTo>
                <a:cubicBezTo>
                  <a:pt x="495012" y="480281"/>
                  <a:pt x="483227" y="490518"/>
                  <a:pt x="468691" y="490518"/>
                </a:cubicBezTo>
                <a:cubicBezTo>
                  <a:pt x="454155" y="490518"/>
                  <a:pt x="442371" y="480281"/>
                  <a:pt x="442371" y="467653"/>
                </a:cubicBezTo>
                <a:cubicBezTo>
                  <a:pt x="442371" y="455025"/>
                  <a:pt x="454155" y="444788"/>
                  <a:pt x="468691" y="444788"/>
                </a:cubicBezTo>
                <a:cubicBezTo>
                  <a:pt x="483220" y="444782"/>
                  <a:pt x="495003" y="455009"/>
                  <a:pt x="495012" y="467631"/>
                </a:cubicBezTo>
                <a:cubicBezTo>
                  <a:pt x="495012" y="467639"/>
                  <a:pt x="495012" y="467646"/>
                  <a:pt x="495012" y="467653"/>
                </a:cubicBezTo>
                <a:close/>
                <a:moveTo>
                  <a:pt x="716723" y="467653"/>
                </a:moveTo>
                <a:cubicBezTo>
                  <a:pt x="716723" y="480281"/>
                  <a:pt x="704939" y="490518"/>
                  <a:pt x="690403" y="490518"/>
                </a:cubicBezTo>
                <a:cubicBezTo>
                  <a:pt x="675866" y="490518"/>
                  <a:pt x="664082" y="480281"/>
                  <a:pt x="664082" y="467653"/>
                </a:cubicBezTo>
                <a:cubicBezTo>
                  <a:pt x="664082" y="455025"/>
                  <a:pt x="675866" y="444788"/>
                  <a:pt x="690403" y="444788"/>
                </a:cubicBezTo>
                <a:cubicBezTo>
                  <a:pt x="704933" y="444782"/>
                  <a:pt x="716715" y="455009"/>
                  <a:pt x="716723" y="467631"/>
                </a:cubicBezTo>
                <a:cubicBezTo>
                  <a:pt x="716723" y="467639"/>
                  <a:pt x="716723" y="467646"/>
                  <a:pt x="716723" y="467653"/>
                </a:cubicBezTo>
                <a:close/>
                <a:moveTo>
                  <a:pt x="938435" y="467653"/>
                </a:moveTo>
                <a:cubicBezTo>
                  <a:pt x="938435" y="480281"/>
                  <a:pt x="926651" y="490518"/>
                  <a:pt x="912114" y="490518"/>
                </a:cubicBezTo>
                <a:cubicBezTo>
                  <a:pt x="897579" y="490518"/>
                  <a:pt x="885794" y="480281"/>
                  <a:pt x="885794" y="467653"/>
                </a:cubicBezTo>
                <a:cubicBezTo>
                  <a:pt x="885794" y="455025"/>
                  <a:pt x="897579" y="444788"/>
                  <a:pt x="912114" y="444788"/>
                </a:cubicBezTo>
                <a:cubicBezTo>
                  <a:pt x="926644" y="444782"/>
                  <a:pt x="938427" y="455009"/>
                  <a:pt x="938435" y="467631"/>
                </a:cubicBezTo>
                <a:cubicBezTo>
                  <a:pt x="938435" y="467639"/>
                  <a:pt x="938435" y="467646"/>
                  <a:pt x="938435" y="467653"/>
                </a:cubicBezTo>
                <a:close/>
                <a:moveTo>
                  <a:pt x="1160145" y="467653"/>
                </a:moveTo>
                <a:cubicBezTo>
                  <a:pt x="1160145" y="480281"/>
                  <a:pt x="1148361" y="490518"/>
                  <a:pt x="1133824" y="490518"/>
                </a:cubicBezTo>
                <a:cubicBezTo>
                  <a:pt x="1119288" y="490518"/>
                  <a:pt x="1107504" y="480281"/>
                  <a:pt x="1107504" y="467653"/>
                </a:cubicBezTo>
                <a:cubicBezTo>
                  <a:pt x="1107504" y="455025"/>
                  <a:pt x="1119288" y="444788"/>
                  <a:pt x="1133824" y="444788"/>
                </a:cubicBezTo>
                <a:cubicBezTo>
                  <a:pt x="1148353" y="444803"/>
                  <a:pt x="1160129" y="455031"/>
                  <a:pt x="1160145" y="467653"/>
                </a:cubicBezTo>
                <a:close/>
                <a:moveTo>
                  <a:pt x="51650" y="615945"/>
                </a:moveTo>
                <a:cubicBezTo>
                  <a:pt x="51650" y="628573"/>
                  <a:pt x="39866" y="638810"/>
                  <a:pt x="25329" y="638810"/>
                </a:cubicBezTo>
                <a:cubicBezTo>
                  <a:pt x="10793" y="638810"/>
                  <a:pt x="-991" y="628573"/>
                  <a:pt x="-991" y="615945"/>
                </a:cubicBezTo>
                <a:cubicBezTo>
                  <a:pt x="-991" y="603317"/>
                  <a:pt x="10793" y="593081"/>
                  <a:pt x="25329" y="593081"/>
                </a:cubicBezTo>
                <a:cubicBezTo>
                  <a:pt x="39860" y="593074"/>
                  <a:pt x="51642" y="603301"/>
                  <a:pt x="51650" y="615923"/>
                </a:cubicBezTo>
                <a:cubicBezTo>
                  <a:pt x="51650" y="615930"/>
                  <a:pt x="51650" y="615937"/>
                  <a:pt x="51650" y="615945"/>
                </a:cubicBezTo>
                <a:close/>
                <a:moveTo>
                  <a:pt x="273361" y="615945"/>
                </a:moveTo>
                <a:cubicBezTo>
                  <a:pt x="273361" y="628573"/>
                  <a:pt x="261577" y="638810"/>
                  <a:pt x="247041" y="638810"/>
                </a:cubicBezTo>
                <a:cubicBezTo>
                  <a:pt x="232505" y="638810"/>
                  <a:pt x="220720" y="628573"/>
                  <a:pt x="220720" y="615945"/>
                </a:cubicBezTo>
                <a:cubicBezTo>
                  <a:pt x="220720" y="603317"/>
                  <a:pt x="232505" y="593081"/>
                  <a:pt x="247041" y="593081"/>
                </a:cubicBezTo>
                <a:cubicBezTo>
                  <a:pt x="261569" y="593095"/>
                  <a:pt x="273345" y="603324"/>
                  <a:pt x="273361" y="615945"/>
                </a:cubicBezTo>
                <a:close/>
                <a:moveTo>
                  <a:pt x="495012" y="615945"/>
                </a:moveTo>
                <a:cubicBezTo>
                  <a:pt x="495012" y="628573"/>
                  <a:pt x="483227" y="638810"/>
                  <a:pt x="468691" y="638810"/>
                </a:cubicBezTo>
                <a:cubicBezTo>
                  <a:pt x="454155" y="638810"/>
                  <a:pt x="442371" y="628573"/>
                  <a:pt x="442371" y="615945"/>
                </a:cubicBezTo>
                <a:cubicBezTo>
                  <a:pt x="442371" y="603317"/>
                  <a:pt x="454155" y="593081"/>
                  <a:pt x="468691" y="593081"/>
                </a:cubicBezTo>
                <a:cubicBezTo>
                  <a:pt x="483220" y="593074"/>
                  <a:pt x="495003" y="603301"/>
                  <a:pt x="495012" y="615923"/>
                </a:cubicBezTo>
                <a:cubicBezTo>
                  <a:pt x="495012" y="615930"/>
                  <a:pt x="495012" y="615937"/>
                  <a:pt x="495012" y="615945"/>
                </a:cubicBezTo>
                <a:close/>
                <a:moveTo>
                  <a:pt x="716723" y="615945"/>
                </a:moveTo>
                <a:cubicBezTo>
                  <a:pt x="716723" y="628573"/>
                  <a:pt x="704939" y="638810"/>
                  <a:pt x="690403" y="638810"/>
                </a:cubicBezTo>
                <a:cubicBezTo>
                  <a:pt x="675866" y="638810"/>
                  <a:pt x="664082" y="628573"/>
                  <a:pt x="664082" y="615945"/>
                </a:cubicBezTo>
                <a:cubicBezTo>
                  <a:pt x="664082" y="603317"/>
                  <a:pt x="675866" y="593081"/>
                  <a:pt x="690403" y="593081"/>
                </a:cubicBezTo>
                <a:cubicBezTo>
                  <a:pt x="704933" y="593074"/>
                  <a:pt x="716715" y="603301"/>
                  <a:pt x="716723" y="615923"/>
                </a:cubicBezTo>
                <a:cubicBezTo>
                  <a:pt x="716723" y="615930"/>
                  <a:pt x="716723" y="615937"/>
                  <a:pt x="716723" y="615945"/>
                </a:cubicBezTo>
                <a:close/>
                <a:moveTo>
                  <a:pt x="938435" y="615945"/>
                </a:moveTo>
                <a:cubicBezTo>
                  <a:pt x="938435" y="628573"/>
                  <a:pt x="926651" y="638810"/>
                  <a:pt x="912114" y="638810"/>
                </a:cubicBezTo>
                <a:cubicBezTo>
                  <a:pt x="897579" y="638810"/>
                  <a:pt x="885794" y="628573"/>
                  <a:pt x="885794" y="615945"/>
                </a:cubicBezTo>
                <a:cubicBezTo>
                  <a:pt x="885794" y="603317"/>
                  <a:pt x="897579" y="593081"/>
                  <a:pt x="912114" y="593081"/>
                </a:cubicBezTo>
                <a:cubicBezTo>
                  <a:pt x="926644" y="593074"/>
                  <a:pt x="938427" y="603301"/>
                  <a:pt x="938435" y="615923"/>
                </a:cubicBezTo>
                <a:cubicBezTo>
                  <a:pt x="938435" y="615930"/>
                  <a:pt x="938435" y="615937"/>
                  <a:pt x="938435" y="615945"/>
                </a:cubicBezTo>
                <a:close/>
                <a:moveTo>
                  <a:pt x="1160145" y="615945"/>
                </a:moveTo>
                <a:cubicBezTo>
                  <a:pt x="1160145" y="628573"/>
                  <a:pt x="1148361" y="638810"/>
                  <a:pt x="1133824" y="638810"/>
                </a:cubicBezTo>
                <a:cubicBezTo>
                  <a:pt x="1119288" y="638810"/>
                  <a:pt x="1107504" y="628573"/>
                  <a:pt x="1107504" y="615945"/>
                </a:cubicBezTo>
                <a:cubicBezTo>
                  <a:pt x="1107504" y="603317"/>
                  <a:pt x="1119288" y="593081"/>
                  <a:pt x="1133824" y="593081"/>
                </a:cubicBezTo>
                <a:cubicBezTo>
                  <a:pt x="1148353" y="593095"/>
                  <a:pt x="1160129" y="603324"/>
                  <a:pt x="1160145" y="61594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4793615" y="3817620"/>
            <a:ext cx="1160145" cy="6388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1" descr="https://kimi-img.moonshot.cn/pub/slides/slides_tmpl/image/25-09-08-13:49:04-d2v6sk5nfo2stf9dkd8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 rot="1440000">
            <a:off x="3392170" y="2851150"/>
            <a:ext cx="1219200" cy="1155065"/>
          </a:xfrm>
          <a:prstGeom prst="rect">
            <a:avLst/>
          </a:prstGeom>
        </p:spPr>
      </p:pic>
      <p:pic>
        <p:nvPicPr>
          <p:cNvPr id="8" name="Image 2" descr="https://kimi-img.moonshot.cn/pub/slides/slides_tmpl/image/25-09-08-13:48:45-d2v6sfdnfo2stf9dkcj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3410" y="5242560"/>
            <a:ext cx="2386330" cy="629285"/>
          </a:xfrm>
          <a:prstGeom prst="rect">
            <a:avLst/>
          </a:prstGeom>
        </p:spPr>
      </p:pic>
      <p:pic>
        <p:nvPicPr>
          <p:cNvPr id="9" name="Image 3" descr="https://kimi-img.moonshot.cn/pub/slides/slides_tmpl/image/25-09-08-13:48:45-d2v6sfdnfo2stf9dkcj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055" y="5242560"/>
            <a:ext cx="2269490" cy="62928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94055" y="5353685"/>
            <a:ext cx="226949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1E7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1E7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:Kimi AI</a:t>
            </a:r>
            <a:endParaRPr lang="en-US" sz="1600" dirty="0"/>
          </a:p>
        </p:txBody>
      </p:sp>
      <p:sp>
        <p:nvSpPr>
          <p:cNvPr id="11" name="Text 5"/>
          <p:cNvSpPr/>
          <p:nvPr/>
        </p:nvSpPr>
        <p:spPr>
          <a:xfrm>
            <a:off x="3152775" y="5353685"/>
            <a:ext cx="238633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1E7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</a:t>
            </a:r>
            <a:pPr algn="ctr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1E7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:2025/01/01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0"/>
            <a:ext cx="1219263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930390" y="4857115"/>
            <a:ext cx="4373245" cy="918210"/>
          </a:xfrm>
          <a:prstGeom prst="rect">
            <a:avLst/>
          </a:prstGeom>
          <a:solidFill>
            <a:srgbClr val="197DFA"/>
          </a:solidFill>
          <a:ln/>
        </p:spPr>
      </p:sp>
      <p:sp>
        <p:nvSpPr>
          <p:cNvPr id="4" name="Text 1"/>
          <p:cNvSpPr/>
          <p:nvPr/>
        </p:nvSpPr>
        <p:spPr>
          <a:xfrm>
            <a:off x="6930390" y="4857115"/>
            <a:ext cx="4373245" cy="918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5" name="Image 1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405" y="4182745"/>
            <a:ext cx="5097780" cy="149669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405" y="2146935"/>
            <a:ext cx="5097780" cy="1479550"/>
          </a:xfrm>
          <a:prstGeom prst="rect">
            <a:avLst/>
          </a:prstGeom>
        </p:spPr>
      </p:pic>
      <p:sp>
        <p:nvSpPr>
          <p:cNvPr id="7" name="Shape 2"/>
          <p:cNvSpPr/>
          <p:nvPr/>
        </p:nvSpPr>
        <p:spPr>
          <a:xfrm>
            <a:off x="936625" y="644525"/>
            <a:ext cx="2698115" cy="11080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8" name="Text 3"/>
          <p:cNvSpPr/>
          <p:nvPr/>
        </p:nvSpPr>
        <p:spPr>
          <a:xfrm>
            <a:off x="936625" y="644525"/>
            <a:ext cx="2698115" cy="1108075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b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6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2857500" y="1018540"/>
            <a:ext cx="288480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>
                    <a:alpha val="54902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2325688" y="2418080"/>
            <a:ext cx="66040" cy="956945"/>
          </a:xfrm>
          <a:prstGeom prst="roundRect">
            <a:avLst>
              <a:gd name="adj" fmla="val 50000"/>
            </a:avLst>
          </a:prstGeom>
          <a:solidFill>
            <a:srgbClr val="197DFA"/>
          </a:solidFill>
          <a:ln/>
        </p:spPr>
      </p:sp>
      <p:sp>
        <p:nvSpPr>
          <p:cNvPr id="11" name="Text 6"/>
          <p:cNvSpPr/>
          <p:nvPr/>
        </p:nvSpPr>
        <p:spPr>
          <a:xfrm>
            <a:off x="2325688" y="2418080"/>
            <a:ext cx="66040" cy="9569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2" name="Image 3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5"/>
          <a:srcRect l="0" r="0" t="0" b="0"/>
          <a:stretch/>
        </p:blipFill>
        <p:spPr>
          <a:xfrm>
            <a:off x="976948" y="2418080"/>
            <a:ext cx="998855" cy="998855"/>
          </a:xfrm>
          <a:prstGeom prst="rect">
            <a:avLst/>
          </a:prstGeom>
        </p:spPr>
      </p:pic>
      <p:sp>
        <p:nvSpPr>
          <p:cNvPr id="13" name="Shape 7"/>
          <p:cNvSpPr/>
          <p:nvPr/>
        </p:nvSpPr>
        <p:spPr>
          <a:xfrm>
            <a:off x="2325688" y="4493895"/>
            <a:ext cx="66040" cy="956945"/>
          </a:xfrm>
          <a:prstGeom prst="roundRect">
            <a:avLst>
              <a:gd name="adj" fmla="val 50000"/>
            </a:avLst>
          </a:prstGeom>
          <a:solidFill>
            <a:srgbClr val="197DFA"/>
          </a:solidFill>
          <a:ln/>
        </p:spPr>
      </p:sp>
      <p:sp>
        <p:nvSpPr>
          <p:cNvPr id="14" name="Text 8"/>
          <p:cNvSpPr/>
          <p:nvPr/>
        </p:nvSpPr>
        <p:spPr>
          <a:xfrm>
            <a:off x="2325688" y="4493895"/>
            <a:ext cx="66040" cy="9569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5" name="Image 4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6"/>
          <a:srcRect l="0" r="0" t="0" b="0"/>
          <a:stretch/>
        </p:blipFill>
        <p:spPr>
          <a:xfrm>
            <a:off x="976948" y="4441190"/>
            <a:ext cx="998855" cy="998855"/>
          </a:xfrm>
          <a:prstGeom prst="rect">
            <a:avLst/>
          </a:prstGeom>
        </p:spPr>
      </p:pic>
      <p:pic>
        <p:nvPicPr>
          <p:cNvPr id="16" name="Image 5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7"/>
          <a:srcRect l="0" r="0" t="3182" b="3182"/>
          <a:stretch/>
        </p:blipFill>
        <p:spPr>
          <a:xfrm rot="3660000">
            <a:off x="10029190" y="801370"/>
            <a:ext cx="1117600" cy="1017905"/>
          </a:xfrm>
          <a:prstGeom prst="rect">
            <a:avLst/>
          </a:prstGeom>
        </p:spPr>
      </p:pic>
      <p:pic>
        <p:nvPicPr>
          <p:cNvPr id="17" name="Image 6" descr="https://kimi-img.moonshot.cn/pub/slides/slides_tmpl/image/25-09-08-13:48:49-d2v6sgdnfo2stf9dkcn0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31330" y="2150110"/>
            <a:ext cx="4620895" cy="3523615"/>
          </a:xfrm>
          <a:prstGeom prst="rect">
            <a:avLst/>
          </a:prstGeom>
        </p:spPr>
      </p:pic>
      <p:sp>
        <p:nvSpPr>
          <p:cNvPr id="18" name="Text 9"/>
          <p:cNvSpPr/>
          <p:nvPr/>
        </p:nvSpPr>
        <p:spPr>
          <a:xfrm>
            <a:off x="1087120" y="2617470"/>
            <a:ext cx="778510" cy="6686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9" name="Text 10"/>
          <p:cNvSpPr/>
          <p:nvPr/>
        </p:nvSpPr>
        <p:spPr>
          <a:xfrm>
            <a:off x="2416810" y="2385060"/>
            <a:ext cx="397383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纠偏与总结</a:t>
            </a:r>
            <a:endParaRPr lang="en-US" sz="1600" dirty="0"/>
          </a:p>
        </p:txBody>
      </p:sp>
      <p:sp>
        <p:nvSpPr>
          <p:cNvPr id="20" name="Text 11"/>
          <p:cNvSpPr/>
          <p:nvPr/>
        </p:nvSpPr>
        <p:spPr>
          <a:xfrm>
            <a:off x="1041083" y="4629150"/>
            <a:ext cx="870585" cy="6686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2"/>
          <p:cNvSpPr/>
          <p:nvPr/>
        </p:nvSpPr>
        <p:spPr>
          <a:xfrm>
            <a:off x="2416810" y="4460875"/>
            <a:ext cx="397383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课后微任务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9-d2v6sgdnfo2stf9dkco0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3"/>
          <a:srcRect l="0" r="0" t="3182" b="3182"/>
          <a:stretch/>
        </p:blipFill>
        <p:spPr>
          <a:xfrm rot="3660000">
            <a:off x="866140" y="1471930"/>
            <a:ext cx="1496060" cy="136271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10724515" y="549275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" name="Text 1"/>
          <p:cNvSpPr/>
          <p:nvPr/>
        </p:nvSpPr>
        <p:spPr>
          <a:xfrm>
            <a:off x="10724515" y="549275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2" descr="https://kimi-img.moonshot.cn/pub/slides/slides_tmpl/image/25-09-08-13:48:51-d2v6sgtnfo2stf9dkcp0.png">    </p:cNvPr>
          <p:cNvPicPr>
            <a:picLocks noChangeAspect="1"/>
          </p:cNvPicPr>
          <p:nvPr/>
        </p:nvPicPr>
        <p:blipFill>
          <a:blip r:embed="rId4"/>
          <a:srcRect l="0" r="0" t="0" b="6067"/>
          <a:stretch/>
        </p:blipFill>
        <p:spPr>
          <a:xfrm>
            <a:off x="1779905" y="811530"/>
            <a:ext cx="9013825" cy="604647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490720" y="1254125"/>
            <a:ext cx="3592195" cy="1460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4096385" y="2736850"/>
            <a:ext cx="413321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迎接AI晨光</a:t>
            </a:r>
            <a:endParaRPr lang="en-US" sz="1600" dirty="0"/>
          </a:p>
        </p:txBody>
      </p:sp>
      <p:pic>
        <p:nvPicPr>
          <p:cNvPr id="9" name="Image 3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5"/>
          <a:srcRect l="0" r="0" t="3182" b="3182"/>
          <a:stretch/>
        </p:blipFill>
        <p:spPr>
          <a:xfrm rot="3660000">
            <a:off x="9911080" y="3326130"/>
            <a:ext cx="1117600" cy="1017905"/>
          </a:xfrm>
          <a:prstGeom prst="rect">
            <a:avLst/>
          </a:prstGeom>
        </p:spPr>
      </p:pic>
      <p:sp>
        <p:nvSpPr>
          <p:cNvPr id="10" name="Shape 4"/>
          <p:cNvSpPr/>
          <p:nvPr/>
        </p:nvSpPr>
        <p:spPr>
          <a:xfrm>
            <a:off x="860425" y="4230370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5"/>
          <p:cNvSpPr/>
          <p:nvPr/>
        </p:nvSpPr>
        <p:spPr>
          <a:xfrm>
            <a:off x="860425" y="4230370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3"/>
          <a:srcRect l="18759" r="18759" t="0" b="0"/>
          <a:stretch/>
        </p:blipFill>
        <p:spPr>
          <a:xfrm>
            <a:off x="582295" y="2161540"/>
            <a:ext cx="6109970" cy="3391535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10422255" y="701675"/>
            <a:ext cx="939165" cy="580390"/>
          </a:xfrm>
          <a:custGeom>
            <a:avLst/>
            <a:gdLst/>
            <a:ahLst/>
            <a:cxnLst/>
            <a:rect l="l" t="t" r="r" b="b"/>
            <a:pathLst>
              <a:path w="939165" h="580390">
                <a:moveTo>
                  <a:pt x="41812" y="20693"/>
                </a:moveTo>
                <a:cubicBezTo>
                  <a:pt x="41812" y="32166"/>
                  <a:pt x="32272" y="41466"/>
                  <a:pt x="20505" y="41466"/>
                </a:cubicBezTo>
                <a:cubicBezTo>
                  <a:pt x="8737" y="41466"/>
                  <a:pt x="-803" y="32166"/>
                  <a:pt x="-803" y="20693"/>
                </a:cubicBezTo>
                <a:cubicBezTo>
                  <a:pt x="-803" y="9220"/>
                  <a:pt x="8737" y="-81"/>
                  <a:pt x="20505" y="-81"/>
                </a:cubicBezTo>
                <a:cubicBezTo>
                  <a:pt x="32267" y="-87"/>
                  <a:pt x="41806" y="9206"/>
                  <a:pt x="41812" y="20673"/>
                </a:cubicBezTo>
                <a:cubicBezTo>
                  <a:pt x="41812" y="20680"/>
                  <a:pt x="41812" y="20686"/>
                  <a:pt x="41812" y="20693"/>
                </a:cubicBezTo>
                <a:close/>
                <a:moveTo>
                  <a:pt x="221292" y="20693"/>
                </a:moveTo>
                <a:cubicBezTo>
                  <a:pt x="221292" y="32166"/>
                  <a:pt x="211753" y="41466"/>
                  <a:pt x="199985" y="41466"/>
                </a:cubicBezTo>
                <a:cubicBezTo>
                  <a:pt x="188218" y="41466"/>
                  <a:pt x="178678" y="32166"/>
                  <a:pt x="178678" y="20693"/>
                </a:cubicBezTo>
                <a:cubicBezTo>
                  <a:pt x="178678" y="9220"/>
                  <a:pt x="188218" y="-81"/>
                  <a:pt x="199985" y="-81"/>
                </a:cubicBezTo>
                <a:cubicBezTo>
                  <a:pt x="211746" y="-67"/>
                  <a:pt x="221279" y="9225"/>
                  <a:pt x="221292" y="20693"/>
                </a:cubicBezTo>
                <a:close/>
                <a:moveTo>
                  <a:pt x="400724" y="20693"/>
                </a:moveTo>
                <a:cubicBezTo>
                  <a:pt x="400724" y="32166"/>
                  <a:pt x="391183" y="41466"/>
                  <a:pt x="379417" y="41466"/>
                </a:cubicBezTo>
                <a:cubicBezTo>
                  <a:pt x="367649" y="41466"/>
                  <a:pt x="358109" y="32166"/>
                  <a:pt x="358109" y="20693"/>
                </a:cubicBezTo>
                <a:cubicBezTo>
                  <a:pt x="358109" y="9220"/>
                  <a:pt x="367649" y="-81"/>
                  <a:pt x="379417" y="-81"/>
                </a:cubicBezTo>
                <a:cubicBezTo>
                  <a:pt x="391178" y="-87"/>
                  <a:pt x="400717" y="9206"/>
                  <a:pt x="400724" y="20673"/>
                </a:cubicBezTo>
                <a:cubicBezTo>
                  <a:pt x="400724" y="20680"/>
                  <a:pt x="400724" y="20686"/>
                  <a:pt x="400724" y="20693"/>
                </a:cubicBezTo>
                <a:close/>
                <a:moveTo>
                  <a:pt x="580204" y="20693"/>
                </a:moveTo>
                <a:cubicBezTo>
                  <a:pt x="580204" y="32166"/>
                  <a:pt x="570665" y="41466"/>
                  <a:pt x="558897" y="41466"/>
                </a:cubicBezTo>
                <a:cubicBezTo>
                  <a:pt x="547130" y="41466"/>
                  <a:pt x="537590" y="32166"/>
                  <a:pt x="537590" y="20693"/>
                </a:cubicBezTo>
                <a:cubicBezTo>
                  <a:pt x="537590" y="9220"/>
                  <a:pt x="547130" y="-81"/>
                  <a:pt x="558897" y="-81"/>
                </a:cubicBezTo>
                <a:cubicBezTo>
                  <a:pt x="570660" y="-87"/>
                  <a:pt x="580198" y="9206"/>
                  <a:pt x="580204" y="20673"/>
                </a:cubicBezTo>
                <a:cubicBezTo>
                  <a:pt x="580204" y="20680"/>
                  <a:pt x="580204" y="20686"/>
                  <a:pt x="580204" y="20693"/>
                </a:cubicBezTo>
                <a:close/>
                <a:moveTo>
                  <a:pt x="759685" y="20693"/>
                </a:moveTo>
                <a:cubicBezTo>
                  <a:pt x="759685" y="32166"/>
                  <a:pt x="750146" y="41466"/>
                  <a:pt x="738378" y="41466"/>
                </a:cubicBezTo>
                <a:cubicBezTo>
                  <a:pt x="726611" y="41466"/>
                  <a:pt x="717071" y="32166"/>
                  <a:pt x="717071" y="20693"/>
                </a:cubicBezTo>
                <a:cubicBezTo>
                  <a:pt x="717071" y="9220"/>
                  <a:pt x="726611" y="-81"/>
                  <a:pt x="738378" y="-81"/>
                </a:cubicBezTo>
                <a:cubicBezTo>
                  <a:pt x="750141" y="-87"/>
                  <a:pt x="759679" y="9206"/>
                  <a:pt x="759685" y="20673"/>
                </a:cubicBezTo>
                <a:cubicBezTo>
                  <a:pt x="759685" y="20680"/>
                  <a:pt x="759685" y="20686"/>
                  <a:pt x="759685" y="20693"/>
                </a:cubicBezTo>
                <a:close/>
                <a:moveTo>
                  <a:pt x="939165" y="20693"/>
                </a:moveTo>
                <a:cubicBezTo>
                  <a:pt x="939165" y="32166"/>
                  <a:pt x="929626" y="41466"/>
                  <a:pt x="917858" y="41466"/>
                </a:cubicBezTo>
                <a:cubicBezTo>
                  <a:pt x="906090" y="41466"/>
                  <a:pt x="896551" y="32166"/>
                  <a:pt x="896551" y="20693"/>
                </a:cubicBezTo>
                <a:cubicBezTo>
                  <a:pt x="896551" y="9220"/>
                  <a:pt x="906090" y="-81"/>
                  <a:pt x="917858" y="-81"/>
                </a:cubicBezTo>
                <a:cubicBezTo>
                  <a:pt x="929619" y="-67"/>
                  <a:pt x="939152" y="9225"/>
                  <a:pt x="939165" y="20693"/>
                </a:cubicBezTo>
                <a:close/>
                <a:moveTo>
                  <a:pt x="41812" y="155424"/>
                </a:moveTo>
                <a:cubicBezTo>
                  <a:pt x="41812" y="166897"/>
                  <a:pt x="32272" y="176197"/>
                  <a:pt x="20505" y="176197"/>
                </a:cubicBezTo>
                <a:cubicBezTo>
                  <a:pt x="8737" y="176197"/>
                  <a:pt x="-803" y="166897"/>
                  <a:pt x="-803" y="155424"/>
                </a:cubicBezTo>
                <a:cubicBezTo>
                  <a:pt x="-803" y="143950"/>
                  <a:pt x="8737" y="134650"/>
                  <a:pt x="20505" y="134650"/>
                </a:cubicBezTo>
                <a:cubicBezTo>
                  <a:pt x="32267" y="134644"/>
                  <a:pt x="41806" y="143937"/>
                  <a:pt x="41812" y="155404"/>
                </a:cubicBezTo>
                <a:cubicBezTo>
                  <a:pt x="41812" y="155411"/>
                  <a:pt x="41812" y="155417"/>
                  <a:pt x="41812" y="155424"/>
                </a:cubicBezTo>
                <a:close/>
                <a:moveTo>
                  <a:pt x="221292" y="155424"/>
                </a:moveTo>
                <a:cubicBezTo>
                  <a:pt x="221292" y="166897"/>
                  <a:pt x="211753" y="176197"/>
                  <a:pt x="199985" y="176197"/>
                </a:cubicBezTo>
                <a:cubicBezTo>
                  <a:pt x="188218" y="176197"/>
                  <a:pt x="178678" y="166897"/>
                  <a:pt x="178678" y="155424"/>
                </a:cubicBezTo>
                <a:cubicBezTo>
                  <a:pt x="178678" y="143950"/>
                  <a:pt x="188218" y="134650"/>
                  <a:pt x="199985" y="134650"/>
                </a:cubicBezTo>
                <a:cubicBezTo>
                  <a:pt x="211746" y="134664"/>
                  <a:pt x="221279" y="143956"/>
                  <a:pt x="221292" y="155424"/>
                </a:cubicBezTo>
                <a:close/>
                <a:moveTo>
                  <a:pt x="400724" y="155424"/>
                </a:moveTo>
                <a:cubicBezTo>
                  <a:pt x="400724" y="166897"/>
                  <a:pt x="391183" y="176197"/>
                  <a:pt x="379417" y="176197"/>
                </a:cubicBezTo>
                <a:cubicBezTo>
                  <a:pt x="367649" y="176197"/>
                  <a:pt x="358109" y="166897"/>
                  <a:pt x="358109" y="155424"/>
                </a:cubicBezTo>
                <a:cubicBezTo>
                  <a:pt x="358109" y="143950"/>
                  <a:pt x="367649" y="134650"/>
                  <a:pt x="379417" y="134650"/>
                </a:cubicBezTo>
                <a:cubicBezTo>
                  <a:pt x="391178" y="134644"/>
                  <a:pt x="400717" y="143937"/>
                  <a:pt x="400724" y="155404"/>
                </a:cubicBezTo>
                <a:cubicBezTo>
                  <a:pt x="400724" y="155411"/>
                  <a:pt x="400724" y="155417"/>
                  <a:pt x="400724" y="155424"/>
                </a:cubicBezTo>
                <a:close/>
                <a:moveTo>
                  <a:pt x="580204" y="155424"/>
                </a:moveTo>
                <a:cubicBezTo>
                  <a:pt x="580204" y="166897"/>
                  <a:pt x="570665" y="176197"/>
                  <a:pt x="558897" y="176197"/>
                </a:cubicBezTo>
                <a:cubicBezTo>
                  <a:pt x="547130" y="176197"/>
                  <a:pt x="537590" y="166897"/>
                  <a:pt x="537590" y="155424"/>
                </a:cubicBezTo>
                <a:cubicBezTo>
                  <a:pt x="537590" y="143950"/>
                  <a:pt x="547130" y="134650"/>
                  <a:pt x="558897" y="134650"/>
                </a:cubicBezTo>
                <a:cubicBezTo>
                  <a:pt x="570660" y="134644"/>
                  <a:pt x="580198" y="143937"/>
                  <a:pt x="580204" y="155404"/>
                </a:cubicBezTo>
                <a:cubicBezTo>
                  <a:pt x="580204" y="155411"/>
                  <a:pt x="580204" y="155417"/>
                  <a:pt x="580204" y="155424"/>
                </a:cubicBezTo>
                <a:close/>
                <a:moveTo>
                  <a:pt x="759685" y="155424"/>
                </a:moveTo>
                <a:cubicBezTo>
                  <a:pt x="759685" y="166897"/>
                  <a:pt x="750146" y="176197"/>
                  <a:pt x="738378" y="176197"/>
                </a:cubicBezTo>
                <a:cubicBezTo>
                  <a:pt x="726611" y="176197"/>
                  <a:pt x="717071" y="166897"/>
                  <a:pt x="717071" y="155424"/>
                </a:cubicBezTo>
                <a:cubicBezTo>
                  <a:pt x="717071" y="143950"/>
                  <a:pt x="726611" y="134650"/>
                  <a:pt x="738378" y="134650"/>
                </a:cubicBezTo>
                <a:cubicBezTo>
                  <a:pt x="750141" y="134644"/>
                  <a:pt x="759679" y="143937"/>
                  <a:pt x="759685" y="155404"/>
                </a:cubicBezTo>
                <a:cubicBezTo>
                  <a:pt x="759685" y="155411"/>
                  <a:pt x="759685" y="155417"/>
                  <a:pt x="759685" y="155424"/>
                </a:cubicBezTo>
                <a:close/>
                <a:moveTo>
                  <a:pt x="939165" y="155424"/>
                </a:moveTo>
                <a:cubicBezTo>
                  <a:pt x="939165" y="166897"/>
                  <a:pt x="929626" y="176197"/>
                  <a:pt x="917858" y="176197"/>
                </a:cubicBezTo>
                <a:cubicBezTo>
                  <a:pt x="906090" y="176197"/>
                  <a:pt x="896551" y="166897"/>
                  <a:pt x="896551" y="155424"/>
                </a:cubicBezTo>
                <a:cubicBezTo>
                  <a:pt x="896551" y="143950"/>
                  <a:pt x="906090" y="134650"/>
                  <a:pt x="917858" y="134650"/>
                </a:cubicBezTo>
                <a:cubicBezTo>
                  <a:pt x="929619" y="134664"/>
                  <a:pt x="939152" y="143956"/>
                  <a:pt x="939165" y="155424"/>
                </a:cubicBezTo>
                <a:close/>
                <a:moveTo>
                  <a:pt x="41812" y="290154"/>
                </a:moveTo>
                <a:cubicBezTo>
                  <a:pt x="41812" y="301628"/>
                  <a:pt x="32272" y="310928"/>
                  <a:pt x="20505" y="310928"/>
                </a:cubicBezTo>
                <a:cubicBezTo>
                  <a:pt x="8737" y="310928"/>
                  <a:pt x="-803" y="301628"/>
                  <a:pt x="-803" y="290154"/>
                </a:cubicBezTo>
                <a:cubicBezTo>
                  <a:pt x="-803" y="278681"/>
                  <a:pt x="8737" y="269381"/>
                  <a:pt x="20505" y="269381"/>
                </a:cubicBezTo>
                <a:cubicBezTo>
                  <a:pt x="32267" y="269375"/>
                  <a:pt x="41806" y="278667"/>
                  <a:pt x="41812" y="290134"/>
                </a:cubicBezTo>
                <a:cubicBezTo>
                  <a:pt x="41812" y="290141"/>
                  <a:pt x="41812" y="290148"/>
                  <a:pt x="41812" y="290154"/>
                </a:cubicBezTo>
                <a:close/>
                <a:moveTo>
                  <a:pt x="221292" y="290154"/>
                </a:moveTo>
                <a:cubicBezTo>
                  <a:pt x="221292" y="301628"/>
                  <a:pt x="211753" y="310928"/>
                  <a:pt x="199985" y="310928"/>
                </a:cubicBezTo>
                <a:cubicBezTo>
                  <a:pt x="188218" y="310928"/>
                  <a:pt x="178678" y="301628"/>
                  <a:pt x="178678" y="290154"/>
                </a:cubicBezTo>
                <a:cubicBezTo>
                  <a:pt x="178678" y="278681"/>
                  <a:pt x="188218" y="269381"/>
                  <a:pt x="199985" y="269381"/>
                </a:cubicBezTo>
                <a:cubicBezTo>
                  <a:pt x="211746" y="269394"/>
                  <a:pt x="221279" y="278687"/>
                  <a:pt x="221292" y="290154"/>
                </a:cubicBezTo>
                <a:close/>
                <a:moveTo>
                  <a:pt x="400724" y="290154"/>
                </a:moveTo>
                <a:cubicBezTo>
                  <a:pt x="400724" y="301628"/>
                  <a:pt x="391183" y="310928"/>
                  <a:pt x="379417" y="310928"/>
                </a:cubicBezTo>
                <a:cubicBezTo>
                  <a:pt x="367649" y="310928"/>
                  <a:pt x="358109" y="301628"/>
                  <a:pt x="358109" y="290154"/>
                </a:cubicBezTo>
                <a:cubicBezTo>
                  <a:pt x="358109" y="278681"/>
                  <a:pt x="367649" y="269381"/>
                  <a:pt x="379417" y="269381"/>
                </a:cubicBezTo>
                <a:cubicBezTo>
                  <a:pt x="391178" y="269375"/>
                  <a:pt x="400717" y="278667"/>
                  <a:pt x="400724" y="290134"/>
                </a:cubicBezTo>
                <a:cubicBezTo>
                  <a:pt x="400724" y="290141"/>
                  <a:pt x="400724" y="290148"/>
                  <a:pt x="400724" y="290154"/>
                </a:cubicBezTo>
                <a:close/>
                <a:moveTo>
                  <a:pt x="580204" y="290154"/>
                </a:moveTo>
                <a:cubicBezTo>
                  <a:pt x="580204" y="301628"/>
                  <a:pt x="570665" y="310928"/>
                  <a:pt x="558897" y="310928"/>
                </a:cubicBezTo>
                <a:cubicBezTo>
                  <a:pt x="547130" y="310928"/>
                  <a:pt x="537590" y="301628"/>
                  <a:pt x="537590" y="290154"/>
                </a:cubicBezTo>
                <a:cubicBezTo>
                  <a:pt x="537590" y="278681"/>
                  <a:pt x="547130" y="269381"/>
                  <a:pt x="558897" y="269381"/>
                </a:cubicBezTo>
                <a:cubicBezTo>
                  <a:pt x="570660" y="269375"/>
                  <a:pt x="580198" y="278667"/>
                  <a:pt x="580204" y="290134"/>
                </a:cubicBezTo>
                <a:cubicBezTo>
                  <a:pt x="580204" y="290141"/>
                  <a:pt x="580204" y="290148"/>
                  <a:pt x="580204" y="290154"/>
                </a:cubicBezTo>
                <a:close/>
                <a:moveTo>
                  <a:pt x="759685" y="290154"/>
                </a:moveTo>
                <a:cubicBezTo>
                  <a:pt x="759685" y="301628"/>
                  <a:pt x="750146" y="310928"/>
                  <a:pt x="738378" y="310928"/>
                </a:cubicBezTo>
                <a:cubicBezTo>
                  <a:pt x="726611" y="310928"/>
                  <a:pt x="717071" y="301628"/>
                  <a:pt x="717071" y="290154"/>
                </a:cubicBezTo>
                <a:cubicBezTo>
                  <a:pt x="717071" y="278681"/>
                  <a:pt x="726611" y="269381"/>
                  <a:pt x="738378" y="269381"/>
                </a:cubicBezTo>
                <a:cubicBezTo>
                  <a:pt x="750141" y="269375"/>
                  <a:pt x="759679" y="278667"/>
                  <a:pt x="759685" y="290134"/>
                </a:cubicBezTo>
                <a:cubicBezTo>
                  <a:pt x="759685" y="290141"/>
                  <a:pt x="759685" y="290148"/>
                  <a:pt x="759685" y="290154"/>
                </a:cubicBezTo>
                <a:close/>
                <a:moveTo>
                  <a:pt x="939165" y="290154"/>
                </a:moveTo>
                <a:cubicBezTo>
                  <a:pt x="939165" y="301628"/>
                  <a:pt x="929626" y="310928"/>
                  <a:pt x="917858" y="310928"/>
                </a:cubicBezTo>
                <a:cubicBezTo>
                  <a:pt x="906090" y="310928"/>
                  <a:pt x="896551" y="301628"/>
                  <a:pt x="896551" y="290154"/>
                </a:cubicBezTo>
                <a:cubicBezTo>
                  <a:pt x="896551" y="278681"/>
                  <a:pt x="906090" y="269381"/>
                  <a:pt x="917858" y="269381"/>
                </a:cubicBezTo>
                <a:cubicBezTo>
                  <a:pt x="929619" y="269394"/>
                  <a:pt x="939152" y="278687"/>
                  <a:pt x="939165" y="290154"/>
                </a:cubicBezTo>
                <a:close/>
                <a:moveTo>
                  <a:pt x="41812" y="424885"/>
                </a:moveTo>
                <a:cubicBezTo>
                  <a:pt x="41812" y="436358"/>
                  <a:pt x="32272" y="445659"/>
                  <a:pt x="20505" y="445659"/>
                </a:cubicBezTo>
                <a:cubicBezTo>
                  <a:pt x="8737" y="445659"/>
                  <a:pt x="-803" y="436358"/>
                  <a:pt x="-803" y="424885"/>
                </a:cubicBezTo>
                <a:cubicBezTo>
                  <a:pt x="-803" y="413412"/>
                  <a:pt x="8737" y="404112"/>
                  <a:pt x="20505" y="404112"/>
                </a:cubicBezTo>
                <a:cubicBezTo>
                  <a:pt x="32267" y="404106"/>
                  <a:pt x="41806" y="413398"/>
                  <a:pt x="41812" y="424865"/>
                </a:cubicBezTo>
                <a:cubicBezTo>
                  <a:pt x="41812" y="424873"/>
                  <a:pt x="41812" y="424879"/>
                  <a:pt x="41812" y="424885"/>
                </a:cubicBezTo>
                <a:close/>
                <a:moveTo>
                  <a:pt x="221292" y="424885"/>
                </a:moveTo>
                <a:cubicBezTo>
                  <a:pt x="221292" y="436358"/>
                  <a:pt x="211753" y="445659"/>
                  <a:pt x="199985" y="445659"/>
                </a:cubicBezTo>
                <a:cubicBezTo>
                  <a:pt x="188218" y="445659"/>
                  <a:pt x="178678" y="436358"/>
                  <a:pt x="178678" y="424885"/>
                </a:cubicBezTo>
                <a:cubicBezTo>
                  <a:pt x="178678" y="413412"/>
                  <a:pt x="188218" y="404112"/>
                  <a:pt x="199985" y="404112"/>
                </a:cubicBezTo>
                <a:cubicBezTo>
                  <a:pt x="211746" y="404125"/>
                  <a:pt x="221279" y="413418"/>
                  <a:pt x="221292" y="424885"/>
                </a:cubicBezTo>
                <a:close/>
                <a:moveTo>
                  <a:pt x="400724" y="424885"/>
                </a:moveTo>
                <a:cubicBezTo>
                  <a:pt x="400724" y="436358"/>
                  <a:pt x="391183" y="445659"/>
                  <a:pt x="379417" y="445659"/>
                </a:cubicBezTo>
                <a:cubicBezTo>
                  <a:pt x="367649" y="445659"/>
                  <a:pt x="358109" y="436358"/>
                  <a:pt x="358109" y="424885"/>
                </a:cubicBezTo>
                <a:cubicBezTo>
                  <a:pt x="358109" y="413412"/>
                  <a:pt x="367649" y="404112"/>
                  <a:pt x="379417" y="404112"/>
                </a:cubicBezTo>
                <a:cubicBezTo>
                  <a:pt x="391178" y="404106"/>
                  <a:pt x="400717" y="413398"/>
                  <a:pt x="400724" y="424865"/>
                </a:cubicBezTo>
                <a:cubicBezTo>
                  <a:pt x="400724" y="424873"/>
                  <a:pt x="400724" y="424879"/>
                  <a:pt x="400724" y="424885"/>
                </a:cubicBezTo>
                <a:close/>
                <a:moveTo>
                  <a:pt x="580204" y="424885"/>
                </a:moveTo>
                <a:cubicBezTo>
                  <a:pt x="580204" y="436358"/>
                  <a:pt x="570665" y="445659"/>
                  <a:pt x="558897" y="445659"/>
                </a:cubicBezTo>
                <a:cubicBezTo>
                  <a:pt x="547130" y="445659"/>
                  <a:pt x="537590" y="436358"/>
                  <a:pt x="537590" y="424885"/>
                </a:cubicBezTo>
                <a:cubicBezTo>
                  <a:pt x="537590" y="413412"/>
                  <a:pt x="547130" y="404112"/>
                  <a:pt x="558897" y="404112"/>
                </a:cubicBezTo>
                <a:cubicBezTo>
                  <a:pt x="570660" y="404106"/>
                  <a:pt x="580198" y="413398"/>
                  <a:pt x="580204" y="424865"/>
                </a:cubicBezTo>
                <a:cubicBezTo>
                  <a:pt x="580204" y="424873"/>
                  <a:pt x="580204" y="424879"/>
                  <a:pt x="580204" y="424885"/>
                </a:cubicBezTo>
                <a:close/>
                <a:moveTo>
                  <a:pt x="759685" y="424885"/>
                </a:moveTo>
                <a:cubicBezTo>
                  <a:pt x="759685" y="436358"/>
                  <a:pt x="750146" y="445659"/>
                  <a:pt x="738378" y="445659"/>
                </a:cubicBezTo>
                <a:cubicBezTo>
                  <a:pt x="726611" y="445659"/>
                  <a:pt x="717071" y="436358"/>
                  <a:pt x="717071" y="424885"/>
                </a:cubicBezTo>
                <a:cubicBezTo>
                  <a:pt x="717071" y="413412"/>
                  <a:pt x="726611" y="404112"/>
                  <a:pt x="738378" y="404112"/>
                </a:cubicBezTo>
                <a:cubicBezTo>
                  <a:pt x="750141" y="404106"/>
                  <a:pt x="759679" y="413398"/>
                  <a:pt x="759685" y="424865"/>
                </a:cubicBezTo>
                <a:cubicBezTo>
                  <a:pt x="759685" y="424873"/>
                  <a:pt x="759685" y="424879"/>
                  <a:pt x="759685" y="424885"/>
                </a:cubicBezTo>
                <a:close/>
                <a:moveTo>
                  <a:pt x="939165" y="424885"/>
                </a:moveTo>
                <a:cubicBezTo>
                  <a:pt x="939165" y="436358"/>
                  <a:pt x="929626" y="445659"/>
                  <a:pt x="917858" y="445659"/>
                </a:cubicBezTo>
                <a:cubicBezTo>
                  <a:pt x="906090" y="445659"/>
                  <a:pt x="896551" y="436358"/>
                  <a:pt x="896551" y="424885"/>
                </a:cubicBezTo>
                <a:cubicBezTo>
                  <a:pt x="896551" y="413412"/>
                  <a:pt x="906090" y="404112"/>
                  <a:pt x="917858" y="404112"/>
                </a:cubicBezTo>
                <a:cubicBezTo>
                  <a:pt x="929619" y="404125"/>
                  <a:pt x="939152" y="413418"/>
                  <a:pt x="939165" y="424885"/>
                </a:cubicBezTo>
                <a:close/>
                <a:moveTo>
                  <a:pt x="41812" y="559616"/>
                </a:moveTo>
                <a:cubicBezTo>
                  <a:pt x="41812" y="571089"/>
                  <a:pt x="32272" y="580390"/>
                  <a:pt x="20505" y="580390"/>
                </a:cubicBezTo>
                <a:cubicBezTo>
                  <a:pt x="8737" y="580390"/>
                  <a:pt x="-803" y="571089"/>
                  <a:pt x="-803" y="559616"/>
                </a:cubicBezTo>
                <a:cubicBezTo>
                  <a:pt x="-803" y="548143"/>
                  <a:pt x="8737" y="538843"/>
                  <a:pt x="20505" y="538843"/>
                </a:cubicBezTo>
                <a:cubicBezTo>
                  <a:pt x="32267" y="538837"/>
                  <a:pt x="41806" y="548129"/>
                  <a:pt x="41812" y="559596"/>
                </a:cubicBezTo>
                <a:cubicBezTo>
                  <a:pt x="41812" y="559603"/>
                  <a:pt x="41812" y="559609"/>
                  <a:pt x="41812" y="559616"/>
                </a:cubicBezTo>
                <a:close/>
                <a:moveTo>
                  <a:pt x="221292" y="559616"/>
                </a:moveTo>
                <a:cubicBezTo>
                  <a:pt x="221292" y="571089"/>
                  <a:pt x="211753" y="580390"/>
                  <a:pt x="199985" y="580390"/>
                </a:cubicBezTo>
                <a:cubicBezTo>
                  <a:pt x="188218" y="580390"/>
                  <a:pt x="178678" y="571089"/>
                  <a:pt x="178678" y="559616"/>
                </a:cubicBezTo>
                <a:cubicBezTo>
                  <a:pt x="178678" y="548143"/>
                  <a:pt x="188218" y="538843"/>
                  <a:pt x="199985" y="538843"/>
                </a:cubicBezTo>
                <a:cubicBezTo>
                  <a:pt x="211746" y="538855"/>
                  <a:pt x="221279" y="548149"/>
                  <a:pt x="221292" y="559616"/>
                </a:cubicBezTo>
                <a:close/>
                <a:moveTo>
                  <a:pt x="400724" y="559616"/>
                </a:moveTo>
                <a:cubicBezTo>
                  <a:pt x="400724" y="571089"/>
                  <a:pt x="391183" y="580390"/>
                  <a:pt x="379417" y="580390"/>
                </a:cubicBezTo>
                <a:cubicBezTo>
                  <a:pt x="367649" y="580390"/>
                  <a:pt x="358109" y="571089"/>
                  <a:pt x="358109" y="559616"/>
                </a:cubicBezTo>
                <a:cubicBezTo>
                  <a:pt x="358109" y="548143"/>
                  <a:pt x="367649" y="538843"/>
                  <a:pt x="379417" y="538843"/>
                </a:cubicBezTo>
                <a:cubicBezTo>
                  <a:pt x="391178" y="538837"/>
                  <a:pt x="400717" y="548129"/>
                  <a:pt x="400724" y="559596"/>
                </a:cubicBezTo>
                <a:cubicBezTo>
                  <a:pt x="400724" y="559603"/>
                  <a:pt x="400724" y="559609"/>
                  <a:pt x="400724" y="559616"/>
                </a:cubicBezTo>
                <a:close/>
                <a:moveTo>
                  <a:pt x="580204" y="559616"/>
                </a:moveTo>
                <a:cubicBezTo>
                  <a:pt x="580204" y="571089"/>
                  <a:pt x="570665" y="580390"/>
                  <a:pt x="558897" y="580390"/>
                </a:cubicBezTo>
                <a:cubicBezTo>
                  <a:pt x="547130" y="580390"/>
                  <a:pt x="537590" y="571089"/>
                  <a:pt x="537590" y="559616"/>
                </a:cubicBezTo>
                <a:cubicBezTo>
                  <a:pt x="537590" y="548143"/>
                  <a:pt x="547130" y="538843"/>
                  <a:pt x="558897" y="538843"/>
                </a:cubicBezTo>
                <a:cubicBezTo>
                  <a:pt x="570660" y="538837"/>
                  <a:pt x="580198" y="548129"/>
                  <a:pt x="580204" y="559596"/>
                </a:cubicBezTo>
                <a:cubicBezTo>
                  <a:pt x="580204" y="559603"/>
                  <a:pt x="580204" y="559609"/>
                  <a:pt x="580204" y="559616"/>
                </a:cubicBezTo>
                <a:close/>
                <a:moveTo>
                  <a:pt x="759685" y="559616"/>
                </a:moveTo>
                <a:cubicBezTo>
                  <a:pt x="759685" y="571089"/>
                  <a:pt x="750146" y="580390"/>
                  <a:pt x="738378" y="580390"/>
                </a:cubicBezTo>
                <a:cubicBezTo>
                  <a:pt x="726611" y="580390"/>
                  <a:pt x="717071" y="571089"/>
                  <a:pt x="717071" y="559616"/>
                </a:cubicBezTo>
                <a:cubicBezTo>
                  <a:pt x="717071" y="548143"/>
                  <a:pt x="726611" y="538843"/>
                  <a:pt x="738378" y="538843"/>
                </a:cubicBezTo>
                <a:cubicBezTo>
                  <a:pt x="750141" y="538837"/>
                  <a:pt x="759679" y="548129"/>
                  <a:pt x="759685" y="559596"/>
                </a:cubicBezTo>
                <a:cubicBezTo>
                  <a:pt x="759685" y="559603"/>
                  <a:pt x="759685" y="559609"/>
                  <a:pt x="759685" y="559616"/>
                </a:cubicBezTo>
                <a:close/>
                <a:moveTo>
                  <a:pt x="939165" y="559616"/>
                </a:moveTo>
                <a:cubicBezTo>
                  <a:pt x="939165" y="571089"/>
                  <a:pt x="929626" y="580390"/>
                  <a:pt x="917858" y="580390"/>
                </a:cubicBezTo>
                <a:cubicBezTo>
                  <a:pt x="906090" y="580390"/>
                  <a:pt x="896551" y="571089"/>
                  <a:pt x="896551" y="559616"/>
                </a:cubicBezTo>
                <a:cubicBezTo>
                  <a:pt x="896551" y="548143"/>
                  <a:pt x="906090" y="538843"/>
                  <a:pt x="917858" y="538843"/>
                </a:cubicBezTo>
                <a:cubicBezTo>
                  <a:pt x="929619" y="538855"/>
                  <a:pt x="939152" y="548149"/>
                  <a:pt x="939165" y="559616"/>
                </a:cubicBezTo>
                <a:close/>
              </a:path>
            </a:pathLst>
          </a:custGeom>
          <a:solidFill>
            <a:srgbClr val="197DFA"/>
          </a:solidFill>
          <a:ln/>
        </p:spPr>
      </p:sp>
      <p:sp>
        <p:nvSpPr>
          <p:cNvPr id="5" name="Text 1"/>
          <p:cNvSpPr/>
          <p:nvPr/>
        </p:nvSpPr>
        <p:spPr>
          <a:xfrm>
            <a:off x="10422255" y="701675"/>
            <a:ext cx="939165" cy="580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595630" y="512445"/>
            <a:ext cx="9173210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AI悄悄陪伴的一天</a:t>
            </a:r>
            <a:endParaRPr lang="en-US" sz="1600" dirty="0"/>
          </a:p>
        </p:txBody>
      </p:sp>
      <p:pic>
        <p:nvPicPr>
          <p:cNvPr id="7" name="Image 2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4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pic>
        <p:nvPicPr>
          <p:cNvPr id="8" name="Image 3" descr="https://kimi-img.moonshot.cn/pub/slides/slides_tmpl/image/25-09-08-13:48:46-d2v6sflnfo2stf9dkckg.png">    </p:cNvPr>
          <p:cNvPicPr>
            <a:picLocks noChangeAspect="1"/>
          </p:cNvPicPr>
          <p:nvPr/>
        </p:nvPicPr>
        <p:blipFill>
          <a:blip r:embed="rId5"/>
          <a:srcRect l="0" r="0" t="0" b="0"/>
          <a:stretch/>
        </p:blipFill>
        <p:spPr>
          <a:xfrm>
            <a:off x="7099300" y="1557655"/>
            <a:ext cx="4236720" cy="423672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9-08-13:48:52-d2v6sh5nfo2stf9dkcq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8045" y="1670050"/>
            <a:ext cx="3999230" cy="4011295"/>
          </a:xfrm>
          <a:prstGeom prst="rect">
            <a:avLst/>
          </a:prstGeom>
        </p:spPr>
      </p:pic>
      <p:sp>
        <p:nvSpPr>
          <p:cNvPr id="10" name="Text 3"/>
          <p:cNvSpPr/>
          <p:nvPr/>
        </p:nvSpPr>
        <p:spPr>
          <a:xfrm>
            <a:off x="803910" y="2529205"/>
            <a:ext cx="653669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封面介绍</a:t>
            </a:r>
            <a:endParaRPr lang="en-US" sz="1600" dirty="0"/>
          </a:p>
        </p:txBody>
      </p:sp>
      <p:sp>
        <p:nvSpPr>
          <p:cNvPr id="11" name="Text 4"/>
          <p:cNvSpPr/>
          <p:nvPr/>
        </p:nvSpPr>
        <p:spPr>
          <a:xfrm>
            <a:off x="816610" y="3081655"/>
            <a:ext cx="5596255" cy="12342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本页为封面，展示学生早晨起床的AI生成插画，突出温暖与科技感。标题为《AI悄悄陪伴的一天》，授课人姓名及日期位于下方，为课程开启序幕。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3"/>
          <a:srcRect l="38804" r="38804" t="0" b="0"/>
          <a:stretch/>
        </p:blipFill>
        <p:spPr>
          <a:xfrm>
            <a:off x="8196580" y="1719580"/>
            <a:ext cx="3224530" cy="443801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4"/>
          <a:srcRect l="38804" r="38804" t="0" b="0"/>
          <a:stretch/>
        </p:blipFill>
        <p:spPr>
          <a:xfrm>
            <a:off x="4498340" y="1719580"/>
            <a:ext cx="3224530" cy="4438015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8-13:48:46-d2v6sflnfo2stf9dkck0.png">    </p:cNvPr>
          <p:cNvPicPr>
            <a:picLocks noChangeAspect="1"/>
          </p:cNvPicPr>
          <p:nvPr/>
        </p:nvPicPr>
        <p:blipFill>
          <a:blip r:embed="rId5"/>
          <a:srcRect l="38804" r="38804" t="0" b="0"/>
          <a:stretch/>
        </p:blipFill>
        <p:spPr>
          <a:xfrm>
            <a:off x="847090" y="1719580"/>
            <a:ext cx="3224530" cy="4438015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9987895" y="4526280"/>
            <a:ext cx="40640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7" name="Text 1"/>
          <p:cNvSpPr/>
          <p:nvPr/>
        </p:nvSpPr>
        <p:spPr>
          <a:xfrm>
            <a:off x="595630" y="575945"/>
            <a:ext cx="843470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本节三任务：看想问</a:t>
            </a:r>
            <a:endParaRPr lang="en-US" sz="1600" dirty="0"/>
          </a:p>
        </p:txBody>
      </p:sp>
      <p:pic>
        <p:nvPicPr>
          <p:cNvPr id="8" name="Image 4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6"/>
          <a:srcRect l="0" r="0" t="3182" b="3182"/>
          <a:stretch/>
        </p:blipFill>
        <p:spPr>
          <a:xfrm rot="3660000">
            <a:off x="10095865" y="591820"/>
            <a:ext cx="1384935" cy="1261745"/>
          </a:xfrm>
          <a:prstGeom prst="rect">
            <a:avLst/>
          </a:prstGeom>
        </p:spPr>
      </p:pic>
      <p:pic>
        <p:nvPicPr>
          <p:cNvPr id="9" name="Image 5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7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sp>
        <p:nvSpPr>
          <p:cNvPr id="10" name="Text 2"/>
          <p:cNvSpPr/>
          <p:nvPr/>
        </p:nvSpPr>
        <p:spPr>
          <a:xfrm>
            <a:off x="1207135" y="2134235"/>
            <a:ext cx="263144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任务一：发现AI</a:t>
            </a:r>
            <a:endParaRPr lang="en-US" sz="1600" dirty="0"/>
          </a:p>
        </p:txBody>
      </p:sp>
      <p:sp>
        <p:nvSpPr>
          <p:cNvPr id="11" name="Text 3"/>
          <p:cNvSpPr/>
          <p:nvPr/>
        </p:nvSpPr>
        <p:spPr>
          <a:xfrm>
            <a:off x="1207135" y="2945765"/>
            <a:ext cx="2631440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发现身边AI应用并养成观察习惯，留意日常生活中的智能设备，如智能音箱、人脸识别门禁等，培养对AI的敏感度。</a:t>
            </a:r>
            <a:endParaRPr lang="en-US" sz="1600" dirty="0"/>
          </a:p>
        </p:txBody>
      </p:sp>
      <p:sp>
        <p:nvSpPr>
          <p:cNvPr id="12" name="Text 4"/>
          <p:cNvSpPr/>
          <p:nvPr/>
        </p:nvSpPr>
        <p:spPr>
          <a:xfrm>
            <a:off x="4896485" y="2134235"/>
            <a:ext cx="263144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任务二：理解AI</a:t>
            </a:r>
            <a:endParaRPr lang="en-US" sz="1600" dirty="0"/>
          </a:p>
        </p:txBody>
      </p:sp>
      <p:sp>
        <p:nvSpPr>
          <p:cNvPr id="13" name="Text 5"/>
          <p:cNvSpPr/>
          <p:nvPr/>
        </p:nvSpPr>
        <p:spPr>
          <a:xfrm>
            <a:off x="4896485" y="2945765"/>
            <a:ext cx="2631440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用自己的话描述‘机器也能像人一样学习和判断’，通过简单实例体会AI的核心概念，如语音助手理解指令。</a:t>
            </a:r>
            <a:endParaRPr lang="en-US" sz="1600" dirty="0"/>
          </a:p>
        </p:txBody>
      </p:sp>
      <p:sp>
        <p:nvSpPr>
          <p:cNvPr id="14" name="Text 6"/>
          <p:cNvSpPr/>
          <p:nvPr/>
        </p:nvSpPr>
        <p:spPr>
          <a:xfrm>
            <a:off x="8585835" y="2134235"/>
            <a:ext cx="263144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任务三：提出问题</a:t>
            </a:r>
            <a:endParaRPr lang="en-US" sz="1600" dirty="0"/>
          </a:p>
        </p:txBody>
      </p:sp>
      <p:sp>
        <p:nvSpPr>
          <p:cNvPr id="15" name="Text 7"/>
          <p:cNvSpPr/>
          <p:nvPr/>
        </p:nvSpPr>
        <p:spPr>
          <a:xfrm>
            <a:off x="8585835" y="2945765"/>
            <a:ext cx="2631440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对常见智能产品提出好奇问题，例如‘语音助手如何理解方言’或‘智能家居如何更节能’，激发探索欲。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9-d2v6sgdnfo2stf9dkco0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3"/>
          <a:srcRect l="0" r="0" t="3182" b="3182"/>
          <a:stretch/>
        </p:blipFill>
        <p:spPr>
          <a:xfrm rot="3660000">
            <a:off x="866140" y="1471930"/>
            <a:ext cx="1496060" cy="136271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10724515" y="549275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" name="Text 1"/>
          <p:cNvSpPr/>
          <p:nvPr/>
        </p:nvSpPr>
        <p:spPr>
          <a:xfrm>
            <a:off x="10724515" y="549275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2" descr="https://kimi-img.moonshot.cn/pub/slides/slides_tmpl/image/25-09-08-13:48:51-d2v6sgtnfo2stf9dkcp0.png">    </p:cNvPr>
          <p:cNvPicPr>
            <a:picLocks noChangeAspect="1"/>
          </p:cNvPicPr>
          <p:nvPr/>
        </p:nvPicPr>
        <p:blipFill>
          <a:blip r:embed="rId4"/>
          <a:srcRect l="0" r="0" t="0" b="6067"/>
          <a:stretch/>
        </p:blipFill>
        <p:spPr>
          <a:xfrm>
            <a:off x="1779905" y="811530"/>
            <a:ext cx="9013825" cy="604647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490720" y="1254125"/>
            <a:ext cx="3592195" cy="1460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4096385" y="2736850"/>
            <a:ext cx="413321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秒懂AI</a:t>
            </a:r>
            <a:endParaRPr lang="en-US" sz="1600" dirty="0"/>
          </a:p>
        </p:txBody>
      </p:sp>
      <p:pic>
        <p:nvPicPr>
          <p:cNvPr id="9" name="Image 3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5"/>
          <a:srcRect l="0" r="0" t="3182" b="3182"/>
          <a:stretch/>
        </p:blipFill>
        <p:spPr>
          <a:xfrm rot="3660000">
            <a:off x="9911080" y="3326130"/>
            <a:ext cx="1117600" cy="1017905"/>
          </a:xfrm>
          <a:prstGeom prst="rect">
            <a:avLst/>
          </a:prstGeom>
        </p:spPr>
      </p:pic>
      <p:sp>
        <p:nvSpPr>
          <p:cNvPr id="10" name="Shape 4"/>
          <p:cNvSpPr/>
          <p:nvPr/>
        </p:nvSpPr>
        <p:spPr>
          <a:xfrm>
            <a:off x="860425" y="4230370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5"/>
          <p:cNvSpPr/>
          <p:nvPr/>
        </p:nvSpPr>
        <p:spPr>
          <a:xfrm>
            <a:off x="860425" y="4230370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8-d2v6sg5nfo2stf9dkcl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56-d2v6si5nfo2stf9dkcu0.png">    </p:cNvPr>
          <p:cNvPicPr>
            <a:picLocks noChangeAspect="1"/>
          </p:cNvPicPr>
          <p:nvPr/>
        </p:nvPicPr>
        <p:blipFill>
          <a:blip r:embed="rId3"/>
          <a:srcRect l="-1796" r="-1993" t="-1952" b="873"/>
          <a:stretch/>
        </p:blipFill>
        <p:spPr>
          <a:xfrm rot="16200000">
            <a:off x="1259840" y="1196975"/>
            <a:ext cx="3970020" cy="529399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95630" y="575945"/>
            <a:ext cx="1116012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AI像学徒跟样学样</a:t>
            </a:r>
            <a:endParaRPr lang="en-US" sz="1600" dirty="0"/>
          </a:p>
        </p:txBody>
      </p:sp>
      <p:pic>
        <p:nvPicPr>
          <p:cNvPr id="5" name="Image 2" descr="https://kimi-img.moonshot.cn/pub/slides/slides_tmpl/image/25-09-08-13:48:49-d2v6sgdnfo2stf9dkcog.png">    </p:cNvPr>
          <p:cNvPicPr>
            <a:picLocks noChangeAspect="1"/>
          </p:cNvPicPr>
          <p:nvPr/>
        </p:nvPicPr>
        <p:blipFill>
          <a:blip r:embed="rId4"/>
          <a:srcRect l="0" r="0" t="110" b="110"/>
          <a:stretch/>
        </p:blipFill>
        <p:spPr>
          <a:xfrm>
            <a:off x="2540" y="487045"/>
            <a:ext cx="579755" cy="652145"/>
          </a:xfrm>
          <a:prstGeom prst="rect">
            <a:avLst/>
          </a:prstGeom>
        </p:spPr>
      </p:pic>
      <p:pic>
        <p:nvPicPr>
          <p:cNvPr id="6" name="Image 3" descr="https://kimi-img.moonshot.cn/pub/slides/slides_tmpl/image/25-09-08-13:48:56-d2v6si5nfo2stf9dkcu0.png">    </p:cNvPr>
          <p:cNvPicPr>
            <a:picLocks noChangeAspect="1"/>
          </p:cNvPicPr>
          <p:nvPr/>
        </p:nvPicPr>
        <p:blipFill>
          <a:blip r:embed="rId5"/>
          <a:srcRect l="-1796" r="-1993" t="-1952" b="873"/>
          <a:stretch/>
        </p:blipFill>
        <p:spPr>
          <a:xfrm rot="16200000">
            <a:off x="6837680" y="1196975"/>
            <a:ext cx="3970020" cy="5293995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1207135" y="2491105"/>
            <a:ext cx="4222115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AI比喻</a:t>
            </a:r>
            <a:endParaRPr lang="en-US" sz="1600" dirty="0"/>
          </a:p>
        </p:txBody>
      </p:sp>
      <p:sp>
        <p:nvSpPr>
          <p:cNvPr id="8" name="Text 2"/>
          <p:cNvSpPr/>
          <p:nvPr/>
        </p:nvSpPr>
        <p:spPr>
          <a:xfrm>
            <a:off x="1205230" y="2967355"/>
            <a:ext cx="4224020" cy="109716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AI就像勤奋的学徒，通过大量例子学会替人做事。例如，通过大量图片学习识别猫和狗。</a:t>
            </a:r>
            <a:endParaRPr lang="en-US" sz="1600" dirty="0"/>
          </a:p>
        </p:txBody>
      </p:sp>
      <p:sp>
        <p:nvSpPr>
          <p:cNvPr id="9" name="Text 3"/>
          <p:cNvSpPr/>
          <p:nvPr/>
        </p:nvSpPr>
        <p:spPr>
          <a:xfrm>
            <a:off x="6784975" y="2491105"/>
            <a:ext cx="4222115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核心流程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6783070" y="2967355"/>
            <a:ext cx="4224020" cy="109716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AI的核心流程是‘学习—理解—应用’，通过不断学习数据，AI能够逐渐提升自己的判断能力，帮助人类完成任务。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3:48:49-d2v6sgdnfo2stf9dkco0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3"/>
          <a:srcRect l="0" r="0" t="3182" b="3182"/>
          <a:stretch/>
        </p:blipFill>
        <p:spPr>
          <a:xfrm rot="3660000">
            <a:off x="866140" y="1471930"/>
            <a:ext cx="1496060" cy="136271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10724515" y="549275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" name="Text 1"/>
          <p:cNvSpPr/>
          <p:nvPr/>
        </p:nvSpPr>
        <p:spPr>
          <a:xfrm>
            <a:off x="10724515" y="549275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2" descr="https://kimi-img.moonshot.cn/pub/slides/slides_tmpl/image/25-09-08-13:48:51-d2v6sgtnfo2stf9dkcp0.png">    </p:cNvPr>
          <p:cNvPicPr>
            <a:picLocks noChangeAspect="1"/>
          </p:cNvPicPr>
          <p:nvPr/>
        </p:nvPicPr>
        <p:blipFill>
          <a:blip r:embed="rId4"/>
          <a:srcRect l="0" r="0" t="0" b="6067"/>
          <a:stretch/>
        </p:blipFill>
        <p:spPr>
          <a:xfrm>
            <a:off x="1779905" y="811530"/>
            <a:ext cx="9013825" cy="604647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490720" y="1254125"/>
            <a:ext cx="3592195" cy="1460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197D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4096385" y="2736850"/>
            <a:ext cx="4133215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身边AI五连发</a:t>
            </a:r>
            <a:endParaRPr lang="en-US" sz="1600" dirty="0"/>
          </a:p>
        </p:txBody>
      </p:sp>
      <p:pic>
        <p:nvPicPr>
          <p:cNvPr id="9" name="Image 3" descr="https://kimi-img.moonshot.cn/pub/slides/slides_tmpl/image/25-09-08-13:48:46-d2v6sflnfo2stf9dkcl0.png">    </p:cNvPr>
          <p:cNvPicPr>
            <a:picLocks noChangeAspect="1"/>
          </p:cNvPicPr>
          <p:nvPr/>
        </p:nvPicPr>
        <p:blipFill>
          <a:blip r:embed="rId5"/>
          <a:srcRect l="0" r="0" t="3182" b="3182"/>
          <a:stretch/>
        </p:blipFill>
        <p:spPr>
          <a:xfrm rot="3660000">
            <a:off x="9911080" y="3326130"/>
            <a:ext cx="1117600" cy="1017905"/>
          </a:xfrm>
          <a:prstGeom prst="rect">
            <a:avLst/>
          </a:prstGeom>
        </p:spPr>
      </p:pic>
      <p:sp>
        <p:nvSpPr>
          <p:cNvPr id="10" name="Shape 4"/>
          <p:cNvSpPr/>
          <p:nvPr/>
        </p:nvSpPr>
        <p:spPr>
          <a:xfrm>
            <a:off x="860425" y="4230370"/>
            <a:ext cx="919480" cy="619125"/>
          </a:xfrm>
          <a:custGeom>
            <a:avLst/>
            <a:gdLst/>
            <a:ahLst/>
            <a:cxnLst/>
            <a:rect l="l" t="t" r="r" b="b"/>
            <a:pathLst>
              <a:path w="919480" h="619125">
                <a:moveTo>
                  <a:pt x="40935" y="22074"/>
                </a:moveTo>
                <a:cubicBezTo>
                  <a:pt x="40935" y="34312"/>
                  <a:pt x="31596" y="44234"/>
                  <a:pt x="20075" y="44234"/>
                </a:cubicBezTo>
                <a:cubicBezTo>
                  <a:pt x="8554" y="44234"/>
                  <a:pt x="-786" y="34312"/>
                  <a:pt x="-786" y="22074"/>
                </a:cubicBezTo>
                <a:cubicBezTo>
                  <a:pt x="-786" y="9835"/>
                  <a:pt x="8554" y="-86"/>
                  <a:pt x="20075" y="-86"/>
                </a:cubicBezTo>
                <a:cubicBezTo>
                  <a:pt x="31591" y="-92"/>
                  <a:pt x="40930" y="9820"/>
                  <a:pt x="40935" y="22052"/>
                </a:cubicBezTo>
                <a:cubicBezTo>
                  <a:pt x="40935" y="22060"/>
                  <a:pt x="40935" y="22067"/>
                  <a:pt x="40935" y="22074"/>
                </a:cubicBezTo>
                <a:close/>
                <a:moveTo>
                  <a:pt x="216654" y="22074"/>
                </a:moveTo>
                <a:cubicBezTo>
                  <a:pt x="216654" y="34312"/>
                  <a:pt x="207315" y="44234"/>
                  <a:pt x="195794" y="44234"/>
                </a:cubicBezTo>
                <a:cubicBezTo>
                  <a:pt x="184273" y="44234"/>
                  <a:pt x="174933" y="34312"/>
                  <a:pt x="174933" y="22074"/>
                </a:cubicBezTo>
                <a:cubicBezTo>
                  <a:pt x="174933" y="9835"/>
                  <a:pt x="184273" y="-86"/>
                  <a:pt x="195794" y="-86"/>
                </a:cubicBezTo>
                <a:cubicBezTo>
                  <a:pt x="207308" y="-72"/>
                  <a:pt x="216641" y="9841"/>
                  <a:pt x="216654" y="22074"/>
                </a:cubicBezTo>
                <a:close/>
                <a:moveTo>
                  <a:pt x="392324" y="22074"/>
                </a:moveTo>
                <a:cubicBezTo>
                  <a:pt x="392324" y="34312"/>
                  <a:pt x="382984" y="44234"/>
                  <a:pt x="371464" y="44234"/>
                </a:cubicBezTo>
                <a:cubicBezTo>
                  <a:pt x="359943" y="44234"/>
                  <a:pt x="350603" y="34312"/>
                  <a:pt x="350603" y="22074"/>
                </a:cubicBezTo>
                <a:cubicBezTo>
                  <a:pt x="350603" y="9835"/>
                  <a:pt x="359943" y="-86"/>
                  <a:pt x="371464" y="-86"/>
                </a:cubicBezTo>
                <a:cubicBezTo>
                  <a:pt x="382979" y="-92"/>
                  <a:pt x="392318" y="9820"/>
                  <a:pt x="392324" y="22052"/>
                </a:cubicBezTo>
                <a:cubicBezTo>
                  <a:pt x="392324" y="22060"/>
                  <a:pt x="392324" y="22067"/>
                  <a:pt x="392324" y="22074"/>
                </a:cubicBezTo>
                <a:close/>
                <a:moveTo>
                  <a:pt x="568043" y="22074"/>
                </a:moveTo>
                <a:cubicBezTo>
                  <a:pt x="568043" y="34312"/>
                  <a:pt x="558704" y="44234"/>
                  <a:pt x="547183" y="44234"/>
                </a:cubicBezTo>
                <a:cubicBezTo>
                  <a:pt x="535662" y="44234"/>
                  <a:pt x="526322" y="34312"/>
                  <a:pt x="526322" y="22074"/>
                </a:cubicBezTo>
                <a:cubicBezTo>
                  <a:pt x="526322" y="9835"/>
                  <a:pt x="535662" y="-86"/>
                  <a:pt x="547183" y="-86"/>
                </a:cubicBezTo>
                <a:cubicBezTo>
                  <a:pt x="558699" y="-92"/>
                  <a:pt x="568037" y="9820"/>
                  <a:pt x="568043" y="22052"/>
                </a:cubicBezTo>
                <a:cubicBezTo>
                  <a:pt x="568043" y="22060"/>
                  <a:pt x="568043" y="22067"/>
                  <a:pt x="568043" y="22074"/>
                </a:cubicBezTo>
                <a:close/>
                <a:moveTo>
                  <a:pt x="743762" y="22074"/>
                </a:moveTo>
                <a:cubicBezTo>
                  <a:pt x="743762" y="34312"/>
                  <a:pt x="734423" y="44234"/>
                  <a:pt x="722902" y="44234"/>
                </a:cubicBezTo>
                <a:cubicBezTo>
                  <a:pt x="711381" y="44234"/>
                  <a:pt x="702041" y="34312"/>
                  <a:pt x="702041" y="22074"/>
                </a:cubicBezTo>
                <a:cubicBezTo>
                  <a:pt x="702041" y="9835"/>
                  <a:pt x="711381" y="-86"/>
                  <a:pt x="722902" y="-86"/>
                </a:cubicBezTo>
                <a:cubicBezTo>
                  <a:pt x="734418" y="-92"/>
                  <a:pt x="743756" y="9820"/>
                  <a:pt x="743762" y="22052"/>
                </a:cubicBezTo>
                <a:cubicBezTo>
                  <a:pt x="743762" y="22060"/>
                  <a:pt x="743762" y="22067"/>
                  <a:pt x="743762" y="22074"/>
                </a:cubicBezTo>
                <a:close/>
                <a:moveTo>
                  <a:pt x="919480" y="22074"/>
                </a:moveTo>
                <a:cubicBezTo>
                  <a:pt x="919480" y="34312"/>
                  <a:pt x="910141" y="44234"/>
                  <a:pt x="898620" y="44234"/>
                </a:cubicBezTo>
                <a:cubicBezTo>
                  <a:pt x="887099" y="44234"/>
                  <a:pt x="877759" y="34312"/>
                  <a:pt x="877759" y="22074"/>
                </a:cubicBezTo>
                <a:cubicBezTo>
                  <a:pt x="877759" y="9835"/>
                  <a:pt x="887099" y="-86"/>
                  <a:pt x="898620" y="-86"/>
                </a:cubicBezTo>
                <a:cubicBezTo>
                  <a:pt x="910134" y="-72"/>
                  <a:pt x="919467" y="9841"/>
                  <a:pt x="919480" y="22074"/>
                </a:cubicBezTo>
                <a:close/>
                <a:moveTo>
                  <a:pt x="40935" y="165796"/>
                </a:moveTo>
                <a:cubicBezTo>
                  <a:pt x="40935" y="178035"/>
                  <a:pt x="31596" y="187957"/>
                  <a:pt x="20075" y="187957"/>
                </a:cubicBezTo>
                <a:cubicBezTo>
                  <a:pt x="8554" y="187957"/>
                  <a:pt x="-786" y="178035"/>
                  <a:pt x="-786" y="165796"/>
                </a:cubicBezTo>
                <a:cubicBezTo>
                  <a:pt x="-786" y="153558"/>
                  <a:pt x="8554" y="143636"/>
                  <a:pt x="20075" y="143636"/>
                </a:cubicBezTo>
                <a:cubicBezTo>
                  <a:pt x="31591" y="143630"/>
                  <a:pt x="40930" y="153543"/>
                  <a:pt x="40935" y="165776"/>
                </a:cubicBezTo>
                <a:cubicBezTo>
                  <a:pt x="40935" y="165783"/>
                  <a:pt x="40935" y="165790"/>
                  <a:pt x="40935" y="165796"/>
                </a:cubicBezTo>
                <a:close/>
                <a:moveTo>
                  <a:pt x="216654" y="165796"/>
                </a:moveTo>
                <a:cubicBezTo>
                  <a:pt x="216654" y="178035"/>
                  <a:pt x="207315" y="187957"/>
                  <a:pt x="195794" y="187957"/>
                </a:cubicBezTo>
                <a:cubicBezTo>
                  <a:pt x="184273" y="187957"/>
                  <a:pt x="174933" y="178035"/>
                  <a:pt x="174933" y="165796"/>
                </a:cubicBezTo>
                <a:cubicBezTo>
                  <a:pt x="174933" y="153558"/>
                  <a:pt x="184273" y="143636"/>
                  <a:pt x="195794" y="143636"/>
                </a:cubicBezTo>
                <a:cubicBezTo>
                  <a:pt x="207308" y="143651"/>
                  <a:pt x="216641" y="153564"/>
                  <a:pt x="216654" y="165796"/>
                </a:cubicBezTo>
                <a:close/>
                <a:moveTo>
                  <a:pt x="392324" y="165796"/>
                </a:moveTo>
                <a:cubicBezTo>
                  <a:pt x="392324" y="178035"/>
                  <a:pt x="382984" y="187957"/>
                  <a:pt x="371464" y="187957"/>
                </a:cubicBezTo>
                <a:cubicBezTo>
                  <a:pt x="359943" y="187957"/>
                  <a:pt x="350603" y="178035"/>
                  <a:pt x="350603" y="165796"/>
                </a:cubicBezTo>
                <a:cubicBezTo>
                  <a:pt x="350603" y="153558"/>
                  <a:pt x="359943" y="143636"/>
                  <a:pt x="371464" y="143636"/>
                </a:cubicBezTo>
                <a:cubicBezTo>
                  <a:pt x="382979" y="143630"/>
                  <a:pt x="392318" y="153543"/>
                  <a:pt x="392324" y="165776"/>
                </a:cubicBezTo>
                <a:cubicBezTo>
                  <a:pt x="392324" y="165783"/>
                  <a:pt x="392324" y="165790"/>
                  <a:pt x="392324" y="165796"/>
                </a:cubicBezTo>
                <a:close/>
                <a:moveTo>
                  <a:pt x="568043" y="165796"/>
                </a:moveTo>
                <a:cubicBezTo>
                  <a:pt x="568043" y="178035"/>
                  <a:pt x="558704" y="187957"/>
                  <a:pt x="547183" y="187957"/>
                </a:cubicBezTo>
                <a:cubicBezTo>
                  <a:pt x="535662" y="187957"/>
                  <a:pt x="526322" y="178035"/>
                  <a:pt x="526322" y="165796"/>
                </a:cubicBezTo>
                <a:cubicBezTo>
                  <a:pt x="526322" y="153558"/>
                  <a:pt x="535662" y="143636"/>
                  <a:pt x="547183" y="143636"/>
                </a:cubicBezTo>
                <a:cubicBezTo>
                  <a:pt x="558699" y="143630"/>
                  <a:pt x="568037" y="153543"/>
                  <a:pt x="568043" y="165776"/>
                </a:cubicBezTo>
                <a:cubicBezTo>
                  <a:pt x="568043" y="165783"/>
                  <a:pt x="568043" y="165790"/>
                  <a:pt x="568043" y="165796"/>
                </a:cubicBezTo>
                <a:close/>
                <a:moveTo>
                  <a:pt x="743762" y="165796"/>
                </a:moveTo>
                <a:cubicBezTo>
                  <a:pt x="743762" y="178035"/>
                  <a:pt x="734423" y="187957"/>
                  <a:pt x="722902" y="187957"/>
                </a:cubicBezTo>
                <a:cubicBezTo>
                  <a:pt x="711381" y="187957"/>
                  <a:pt x="702041" y="178035"/>
                  <a:pt x="702041" y="165796"/>
                </a:cubicBezTo>
                <a:cubicBezTo>
                  <a:pt x="702041" y="153558"/>
                  <a:pt x="711381" y="143636"/>
                  <a:pt x="722902" y="143636"/>
                </a:cubicBezTo>
                <a:cubicBezTo>
                  <a:pt x="734418" y="143630"/>
                  <a:pt x="743756" y="153543"/>
                  <a:pt x="743762" y="165776"/>
                </a:cubicBezTo>
                <a:cubicBezTo>
                  <a:pt x="743762" y="165783"/>
                  <a:pt x="743762" y="165790"/>
                  <a:pt x="743762" y="165796"/>
                </a:cubicBezTo>
                <a:close/>
                <a:moveTo>
                  <a:pt x="919480" y="165796"/>
                </a:moveTo>
                <a:cubicBezTo>
                  <a:pt x="919480" y="178035"/>
                  <a:pt x="910141" y="187957"/>
                  <a:pt x="898620" y="187957"/>
                </a:cubicBezTo>
                <a:cubicBezTo>
                  <a:pt x="887099" y="187957"/>
                  <a:pt x="877759" y="178035"/>
                  <a:pt x="877759" y="165796"/>
                </a:cubicBezTo>
                <a:cubicBezTo>
                  <a:pt x="877759" y="153558"/>
                  <a:pt x="887099" y="143636"/>
                  <a:pt x="898620" y="143636"/>
                </a:cubicBezTo>
                <a:cubicBezTo>
                  <a:pt x="910134" y="143651"/>
                  <a:pt x="919467" y="153564"/>
                  <a:pt x="919480" y="165796"/>
                </a:cubicBezTo>
                <a:close/>
                <a:moveTo>
                  <a:pt x="40935" y="309519"/>
                </a:moveTo>
                <a:cubicBezTo>
                  <a:pt x="40935" y="321758"/>
                  <a:pt x="31596" y="331679"/>
                  <a:pt x="20075" y="331679"/>
                </a:cubicBezTo>
                <a:cubicBezTo>
                  <a:pt x="8554" y="331679"/>
                  <a:pt x="-786" y="321758"/>
                  <a:pt x="-786" y="309519"/>
                </a:cubicBezTo>
                <a:cubicBezTo>
                  <a:pt x="-786" y="297280"/>
                  <a:pt x="8554" y="287359"/>
                  <a:pt x="20075" y="287359"/>
                </a:cubicBezTo>
                <a:cubicBezTo>
                  <a:pt x="31591" y="287353"/>
                  <a:pt x="40930" y="297265"/>
                  <a:pt x="40935" y="309498"/>
                </a:cubicBezTo>
                <a:cubicBezTo>
                  <a:pt x="40935" y="309505"/>
                  <a:pt x="40935" y="309512"/>
                  <a:pt x="40935" y="309519"/>
                </a:cubicBezTo>
                <a:close/>
                <a:moveTo>
                  <a:pt x="216654" y="309519"/>
                </a:moveTo>
                <a:cubicBezTo>
                  <a:pt x="216654" y="321758"/>
                  <a:pt x="207315" y="331679"/>
                  <a:pt x="195794" y="331679"/>
                </a:cubicBezTo>
                <a:cubicBezTo>
                  <a:pt x="184273" y="331679"/>
                  <a:pt x="174933" y="321758"/>
                  <a:pt x="174933" y="309519"/>
                </a:cubicBezTo>
                <a:cubicBezTo>
                  <a:pt x="174933" y="297280"/>
                  <a:pt x="184273" y="287359"/>
                  <a:pt x="195794" y="287359"/>
                </a:cubicBezTo>
                <a:cubicBezTo>
                  <a:pt x="207308" y="287374"/>
                  <a:pt x="216641" y="297286"/>
                  <a:pt x="216654" y="309519"/>
                </a:cubicBezTo>
                <a:close/>
                <a:moveTo>
                  <a:pt x="392324" y="309519"/>
                </a:moveTo>
                <a:cubicBezTo>
                  <a:pt x="392324" y="321758"/>
                  <a:pt x="382984" y="331679"/>
                  <a:pt x="371464" y="331679"/>
                </a:cubicBezTo>
                <a:cubicBezTo>
                  <a:pt x="359943" y="331679"/>
                  <a:pt x="350603" y="321758"/>
                  <a:pt x="350603" y="309519"/>
                </a:cubicBezTo>
                <a:cubicBezTo>
                  <a:pt x="350603" y="297280"/>
                  <a:pt x="359943" y="287359"/>
                  <a:pt x="371464" y="287359"/>
                </a:cubicBezTo>
                <a:cubicBezTo>
                  <a:pt x="382979" y="287353"/>
                  <a:pt x="392318" y="297265"/>
                  <a:pt x="392324" y="309498"/>
                </a:cubicBezTo>
                <a:cubicBezTo>
                  <a:pt x="392324" y="309505"/>
                  <a:pt x="392324" y="309512"/>
                  <a:pt x="392324" y="309519"/>
                </a:cubicBezTo>
                <a:close/>
                <a:moveTo>
                  <a:pt x="568043" y="309519"/>
                </a:moveTo>
                <a:cubicBezTo>
                  <a:pt x="568043" y="321758"/>
                  <a:pt x="558704" y="331679"/>
                  <a:pt x="547183" y="331679"/>
                </a:cubicBezTo>
                <a:cubicBezTo>
                  <a:pt x="535662" y="331679"/>
                  <a:pt x="526322" y="321758"/>
                  <a:pt x="526322" y="309519"/>
                </a:cubicBezTo>
                <a:cubicBezTo>
                  <a:pt x="526322" y="297280"/>
                  <a:pt x="535662" y="287359"/>
                  <a:pt x="547183" y="287359"/>
                </a:cubicBezTo>
                <a:cubicBezTo>
                  <a:pt x="558699" y="287353"/>
                  <a:pt x="568037" y="297265"/>
                  <a:pt x="568043" y="309498"/>
                </a:cubicBezTo>
                <a:cubicBezTo>
                  <a:pt x="568043" y="309505"/>
                  <a:pt x="568043" y="309512"/>
                  <a:pt x="568043" y="309519"/>
                </a:cubicBezTo>
                <a:close/>
                <a:moveTo>
                  <a:pt x="743762" y="309519"/>
                </a:moveTo>
                <a:cubicBezTo>
                  <a:pt x="743762" y="321758"/>
                  <a:pt x="734423" y="331679"/>
                  <a:pt x="722902" y="331679"/>
                </a:cubicBezTo>
                <a:cubicBezTo>
                  <a:pt x="711381" y="331679"/>
                  <a:pt x="702041" y="321758"/>
                  <a:pt x="702041" y="309519"/>
                </a:cubicBezTo>
                <a:cubicBezTo>
                  <a:pt x="702041" y="297280"/>
                  <a:pt x="711381" y="287359"/>
                  <a:pt x="722902" y="287359"/>
                </a:cubicBezTo>
                <a:cubicBezTo>
                  <a:pt x="734418" y="287353"/>
                  <a:pt x="743756" y="297265"/>
                  <a:pt x="743762" y="309498"/>
                </a:cubicBezTo>
                <a:cubicBezTo>
                  <a:pt x="743762" y="309505"/>
                  <a:pt x="743762" y="309512"/>
                  <a:pt x="743762" y="309519"/>
                </a:cubicBezTo>
                <a:close/>
                <a:moveTo>
                  <a:pt x="919480" y="309519"/>
                </a:moveTo>
                <a:cubicBezTo>
                  <a:pt x="919480" y="321758"/>
                  <a:pt x="910141" y="331679"/>
                  <a:pt x="898620" y="331679"/>
                </a:cubicBezTo>
                <a:cubicBezTo>
                  <a:pt x="887099" y="331679"/>
                  <a:pt x="877759" y="321758"/>
                  <a:pt x="877759" y="309519"/>
                </a:cubicBezTo>
                <a:cubicBezTo>
                  <a:pt x="877759" y="297280"/>
                  <a:pt x="887099" y="287359"/>
                  <a:pt x="898620" y="287359"/>
                </a:cubicBezTo>
                <a:cubicBezTo>
                  <a:pt x="910134" y="287374"/>
                  <a:pt x="919467" y="297286"/>
                  <a:pt x="919480" y="309519"/>
                </a:cubicBezTo>
                <a:close/>
                <a:moveTo>
                  <a:pt x="40935" y="453242"/>
                </a:moveTo>
                <a:cubicBezTo>
                  <a:pt x="40935" y="465481"/>
                  <a:pt x="31596" y="475402"/>
                  <a:pt x="20075" y="475402"/>
                </a:cubicBezTo>
                <a:cubicBezTo>
                  <a:pt x="8554" y="475402"/>
                  <a:pt x="-786" y="465481"/>
                  <a:pt x="-786" y="453242"/>
                </a:cubicBezTo>
                <a:cubicBezTo>
                  <a:pt x="-786" y="441003"/>
                  <a:pt x="8554" y="431082"/>
                  <a:pt x="20075" y="431082"/>
                </a:cubicBezTo>
                <a:cubicBezTo>
                  <a:pt x="31591" y="431076"/>
                  <a:pt x="40930" y="440988"/>
                  <a:pt x="40935" y="453221"/>
                </a:cubicBezTo>
                <a:cubicBezTo>
                  <a:pt x="40935" y="453228"/>
                  <a:pt x="40935" y="453235"/>
                  <a:pt x="40935" y="453242"/>
                </a:cubicBezTo>
                <a:close/>
                <a:moveTo>
                  <a:pt x="216654" y="453242"/>
                </a:moveTo>
                <a:cubicBezTo>
                  <a:pt x="216654" y="465481"/>
                  <a:pt x="207315" y="475402"/>
                  <a:pt x="195794" y="475402"/>
                </a:cubicBezTo>
                <a:cubicBezTo>
                  <a:pt x="184273" y="475402"/>
                  <a:pt x="174933" y="465481"/>
                  <a:pt x="174933" y="453242"/>
                </a:cubicBezTo>
                <a:cubicBezTo>
                  <a:pt x="174933" y="441003"/>
                  <a:pt x="184273" y="431082"/>
                  <a:pt x="195794" y="431082"/>
                </a:cubicBezTo>
                <a:cubicBezTo>
                  <a:pt x="207308" y="431096"/>
                  <a:pt x="216641" y="441009"/>
                  <a:pt x="216654" y="453242"/>
                </a:cubicBezTo>
                <a:close/>
                <a:moveTo>
                  <a:pt x="392324" y="453242"/>
                </a:moveTo>
                <a:cubicBezTo>
                  <a:pt x="392324" y="465481"/>
                  <a:pt x="382984" y="475402"/>
                  <a:pt x="371464" y="475402"/>
                </a:cubicBezTo>
                <a:cubicBezTo>
                  <a:pt x="359943" y="475402"/>
                  <a:pt x="350603" y="465481"/>
                  <a:pt x="350603" y="453242"/>
                </a:cubicBezTo>
                <a:cubicBezTo>
                  <a:pt x="350603" y="441003"/>
                  <a:pt x="359943" y="431082"/>
                  <a:pt x="371464" y="431082"/>
                </a:cubicBezTo>
                <a:cubicBezTo>
                  <a:pt x="382979" y="431076"/>
                  <a:pt x="392318" y="440988"/>
                  <a:pt x="392324" y="453221"/>
                </a:cubicBezTo>
                <a:cubicBezTo>
                  <a:pt x="392324" y="453228"/>
                  <a:pt x="392324" y="453235"/>
                  <a:pt x="392324" y="453242"/>
                </a:cubicBezTo>
                <a:close/>
                <a:moveTo>
                  <a:pt x="568043" y="453242"/>
                </a:moveTo>
                <a:cubicBezTo>
                  <a:pt x="568043" y="465481"/>
                  <a:pt x="558704" y="475402"/>
                  <a:pt x="547183" y="475402"/>
                </a:cubicBezTo>
                <a:cubicBezTo>
                  <a:pt x="535662" y="475402"/>
                  <a:pt x="526322" y="465481"/>
                  <a:pt x="526322" y="453242"/>
                </a:cubicBezTo>
                <a:cubicBezTo>
                  <a:pt x="526322" y="441003"/>
                  <a:pt x="535662" y="431082"/>
                  <a:pt x="547183" y="431082"/>
                </a:cubicBezTo>
                <a:cubicBezTo>
                  <a:pt x="558699" y="431076"/>
                  <a:pt x="568037" y="440988"/>
                  <a:pt x="568043" y="453221"/>
                </a:cubicBezTo>
                <a:cubicBezTo>
                  <a:pt x="568043" y="453228"/>
                  <a:pt x="568043" y="453235"/>
                  <a:pt x="568043" y="453242"/>
                </a:cubicBezTo>
                <a:close/>
                <a:moveTo>
                  <a:pt x="743762" y="453242"/>
                </a:moveTo>
                <a:cubicBezTo>
                  <a:pt x="743762" y="465481"/>
                  <a:pt x="734423" y="475402"/>
                  <a:pt x="722902" y="475402"/>
                </a:cubicBezTo>
                <a:cubicBezTo>
                  <a:pt x="711381" y="475402"/>
                  <a:pt x="702041" y="465481"/>
                  <a:pt x="702041" y="453242"/>
                </a:cubicBezTo>
                <a:cubicBezTo>
                  <a:pt x="702041" y="441003"/>
                  <a:pt x="711381" y="431082"/>
                  <a:pt x="722902" y="431082"/>
                </a:cubicBezTo>
                <a:cubicBezTo>
                  <a:pt x="734418" y="431076"/>
                  <a:pt x="743756" y="440988"/>
                  <a:pt x="743762" y="453221"/>
                </a:cubicBezTo>
                <a:cubicBezTo>
                  <a:pt x="743762" y="453228"/>
                  <a:pt x="743762" y="453235"/>
                  <a:pt x="743762" y="453242"/>
                </a:cubicBezTo>
                <a:close/>
                <a:moveTo>
                  <a:pt x="919480" y="453242"/>
                </a:moveTo>
                <a:cubicBezTo>
                  <a:pt x="919480" y="465481"/>
                  <a:pt x="910141" y="475402"/>
                  <a:pt x="898620" y="475402"/>
                </a:cubicBezTo>
                <a:cubicBezTo>
                  <a:pt x="887099" y="475402"/>
                  <a:pt x="877759" y="465481"/>
                  <a:pt x="877759" y="453242"/>
                </a:cubicBezTo>
                <a:cubicBezTo>
                  <a:pt x="877759" y="441003"/>
                  <a:pt x="887099" y="431082"/>
                  <a:pt x="898620" y="431082"/>
                </a:cubicBezTo>
                <a:cubicBezTo>
                  <a:pt x="910134" y="431096"/>
                  <a:pt x="919467" y="441009"/>
                  <a:pt x="919480" y="453242"/>
                </a:cubicBezTo>
                <a:close/>
                <a:moveTo>
                  <a:pt x="40935" y="596965"/>
                </a:moveTo>
                <a:cubicBezTo>
                  <a:pt x="40935" y="609204"/>
                  <a:pt x="31596" y="619125"/>
                  <a:pt x="20075" y="619125"/>
                </a:cubicBezTo>
                <a:cubicBezTo>
                  <a:pt x="8554" y="619125"/>
                  <a:pt x="-786" y="609204"/>
                  <a:pt x="-786" y="596965"/>
                </a:cubicBezTo>
                <a:cubicBezTo>
                  <a:pt x="-786" y="584726"/>
                  <a:pt x="8554" y="574805"/>
                  <a:pt x="20075" y="574805"/>
                </a:cubicBezTo>
                <a:cubicBezTo>
                  <a:pt x="31591" y="574799"/>
                  <a:pt x="40930" y="584711"/>
                  <a:pt x="40935" y="596943"/>
                </a:cubicBezTo>
                <a:cubicBezTo>
                  <a:pt x="40935" y="596950"/>
                  <a:pt x="40935" y="596957"/>
                  <a:pt x="40935" y="596965"/>
                </a:cubicBezTo>
                <a:close/>
                <a:moveTo>
                  <a:pt x="216654" y="596965"/>
                </a:moveTo>
                <a:cubicBezTo>
                  <a:pt x="216654" y="609204"/>
                  <a:pt x="207315" y="619125"/>
                  <a:pt x="195794" y="619125"/>
                </a:cubicBezTo>
                <a:cubicBezTo>
                  <a:pt x="184273" y="619125"/>
                  <a:pt x="174933" y="609204"/>
                  <a:pt x="174933" y="596965"/>
                </a:cubicBezTo>
                <a:cubicBezTo>
                  <a:pt x="174933" y="584726"/>
                  <a:pt x="184273" y="574805"/>
                  <a:pt x="195794" y="574805"/>
                </a:cubicBezTo>
                <a:cubicBezTo>
                  <a:pt x="207308" y="574818"/>
                  <a:pt x="216641" y="584732"/>
                  <a:pt x="216654" y="596965"/>
                </a:cubicBezTo>
                <a:close/>
                <a:moveTo>
                  <a:pt x="392324" y="596965"/>
                </a:moveTo>
                <a:cubicBezTo>
                  <a:pt x="392324" y="609204"/>
                  <a:pt x="382984" y="619125"/>
                  <a:pt x="371464" y="619125"/>
                </a:cubicBezTo>
                <a:cubicBezTo>
                  <a:pt x="359943" y="619125"/>
                  <a:pt x="350603" y="609204"/>
                  <a:pt x="350603" y="596965"/>
                </a:cubicBezTo>
                <a:cubicBezTo>
                  <a:pt x="350603" y="584726"/>
                  <a:pt x="359943" y="574805"/>
                  <a:pt x="371464" y="574805"/>
                </a:cubicBezTo>
                <a:cubicBezTo>
                  <a:pt x="382979" y="574799"/>
                  <a:pt x="392318" y="584711"/>
                  <a:pt x="392324" y="596943"/>
                </a:cubicBezTo>
                <a:cubicBezTo>
                  <a:pt x="392324" y="596950"/>
                  <a:pt x="392324" y="596957"/>
                  <a:pt x="392324" y="596965"/>
                </a:cubicBezTo>
                <a:close/>
                <a:moveTo>
                  <a:pt x="568043" y="596965"/>
                </a:moveTo>
                <a:cubicBezTo>
                  <a:pt x="568043" y="609204"/>
                  <a:pt x="558704" y="619125"/>
                  <a:pt x="547183" y="619125"/>
                </a:cubicBezTo>
                <a:cubicBezTo>
                  <a:pt x="535662" y="619125"/>
                  <a:pt x="526322" y="609204"/>
                  <a:pt x="526322" y="596965"/>
                </a:cubicBezTo>
                <a:cubicBezTo>
                  <a:pt x="526322" y="584726"/>
                  <a:pt x="535662" y="574805"/>
                  <a:pt x="547183" y="574805"/>
                </a:cubicBezTo>
                <a:cubicBezTo>
                  <a:pt x="558699" y="574799"/>
                  <a:pt x="568037" y="584711"/>
                  <a:pt x="568043" y="596943"/>
                </a:cubicBezTo>
                <a:cubicBezTo>
                  <a:pt x="568043" y="596950"/>
                  <a:pt x="568043" y="596957"/>
                  <a:pt x="568043" y="596965"/>
                </a:cubicBezTo>
                <a:close/>
                <a:moveTo>
                  <a:pt x="743762" y="596965"/>
                </a:moveTo>
                <a:cubicBezTo>
                  <a:pt x="743762" y="609204"/>
                  <a:pt x="734423" y="619125"/>
                  <a:pt x="722902" y="619125"/>
                </a:cubicBezTo>
                <a:cubicBezTo>
                  <a:pt x="711381" y="619125"/>
                  <a:pt x="702041" y="609204"/>
                  <a:pt x="702041" y="596965"/>
                </a:cubicBezTo>
                <a:cubicBezTo>
                  <a:pt x="702041" y="584726"/>
                  <a:pt x="711381" y="574805"/>
                  <a:pt x="722902" y="574805"/>
                </a:cubicBezTo>
                <a:cubicBezTo>
                  <a:pt x="734418" y="574799"/>
                  <a:pt x="743756" y="584711"/>
                  <a:pt x="743762" y="596943"/>
                </a:cubicBezTo>
                <a:cubicBezTo>
                  <a:pt x="743762" y="596950"/>
                  <a:pt x="743762" y="596957"/>
                  <a:pt x="743762" y="596965"/>
                </a:cubicBezTo>
                <a:close/>
                <a:moveTo>
                  <a:pt x="919480" y="596965"/>
                </a:moveTo>
                <a:cubicBezTo>
                  <a:pt x="919480" y="609204"/>
                  <a:pt x="910141" y="619125"/>
                  <a:pt x="898620" y="619125"/>
                </a:cubicBezTo>
                <a:cubicBezTo>
                  <a:pt x="887099" y="619125"/>
                  <a:pt x="877759" y="609204"/>
                  <a:pt x="877759" y="596965"/>
                </a:cubicBezTo>
                <a:cubicBezTo>
                  <a:pt x="877759" y="584726"/>
                  <a:pt x="887099" y="574805"/>
                  <a:pt x="898620" y="574805"/>
                </a:cubicBezTo>
                <a:cubicBezTo>
                  <a:pt x="910134" y="574818"/>
                  <a:pt x="919467" y="584732"/>
                  <a:pt x="919480" y="5969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5"/>
          <p:cNvSpPr/>
          <p:nvPr/>
        </p:nvSpPr>
        <p:spPr>
          <a:xfrm>
            <a:off x="860425" y="4230370"/>
            <a:ext cx="919480" cy="6191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E46EB"/>
      </a:accent1>
      <a:accent2>
        <a:srgbClr val="1CA97E"/>
      </a:accent2>
      <a:accent3>
        <a:srgbClr val="5D91F0"/>
      </a:accent3>
      <a:accent4>
        <a:srgbClr val="000000"/>
      </a:accent4>
      <a:accent5>
        <a:srgbClr val="FFFFFF"/>
      </a:accent5>
      <a:accent6>
        <a:srgbClr val="FF920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AI悄悄陪伴的一天</dc:title>
  <dc:subject>AI悄悄陪伴的一天</dc:subject>
  <dc:creator>Kimi</dc:creator>
  <cp:lastModifiedBy>Kimi</cp:lastModifiedBy>
  <cp:revision>1</cp:revision>
  <dcterms:created xsi:type="dcterms:W3CDTF">2025-10-24T12:33:05Z</dcterms:created>
  <dcterms:modified xsi:type="dcterms:W3CDTF">2025-10-24T12:33:05Z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{"Label":"AI悄悄陪伴的一天","ContentProducer":"001191110108MACG2KBH8F10000","ProduceID":"d3tn1g1kotd098i1u9l0","ReservedCode1":"","ContentPropagator":"001191110108MACG2KBH8F20000","PropagateID":"d3tn1g1kotd098i1u9l0","ReservedCode2":""}</vt:lpwstr>
  </property>
</Properties>
</file>